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2.xml" ContentType="application/xml"/>
  <Override PartName="/customXml/itemProps1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diagrams/data1.xml" ContentType="application/vnd.openxmlformats-officedocument.drawingml.diagramData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jpeg" ContentType="image/jpeg"/>
  <Override PartName="/ppt/media/image11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jpeg" ContentType="image/jpe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CFF1E9-C400-4787-9EBE-7E2369A40695}" type="doc">
      <dgm:prSet loTypeId="urn:microsoft.com/office/officeart/2011/layout/InterconnectedBlockProcess" loCatId="process" qsTypeId="urn:microsoft.com/office/officeart/2005/8/quickstyle/simple3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9973DBD4-90CD-4290-8BFE-98DD059D9533}">
      <dgm:prSet phldrT="[Text]" custT="1"/>
      <dgm:spPr/>
      <dgm:t>
        <a:bodyPr rtlCol="0"/>
        <a:lstStyle/>
        <a:p>
          <a:pPr rtl="0"/>
          <a:r>
            <a:rPr lang="ru-RU" sz="18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Шаг 1</a:t>
          </a:r>
          <a:endParaRPr lang="ru-RU" sz="18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Step 1 heading "/>
        </a:ext>
      </dgm:extLst>
    </dgm:pt>
    <dgm:pt modelId="{103DDE2D-4BA9-46E4-B7D5-20AC68D5AF79}" type="parTrans" cxnId="{BE946E77-33F8-4D64-A0D4-AF0C74135D36}">
      <dgm:prSet/>
      <dgm:spPr/>
      <dgm:t>
        <a:bodyPr rtlCol="0"/>
        <a:lstStyle/>
        <a:p>
          <a:pPr rtl="0"/>
          <a:endParaRPr lang="en-US"/>
        </a:p>
      </dgm:t>
    </dgm:pt>
    <dgm:pt modelId="{C2971989-7AAA-42A2-A4EF-884E090F6962}" type="sibTrans" cxnId="{BE946E77-33F8-4D64-A0D4-AF0C74135D36}">
      <dgm:prSet/>
      <dgm:spPr/>
      <dgm:t>
        <a:bodyPr rtlCol="0"/>
        <a:lstStyle/>
        <a:p>
          <a:pPr rtl="0"/>
          <a:endParaRPr lang="en-US"/>
        </a:p>
      </dgm:t>
    </dgm:pt>
    <dgm:pt modelId="{DC116BB7-7E08-4371-8427-129FC519EAC3}">
      <dgm:prSet phldrT="[Text]" custT="1"/>
      <dgm:spPr/>
      <dgm:t>
        <a:bodyPr rtlCol="0"/>
        <a:lstStyle/>
        <a:p>
          <a:pPr rtl="0"/>
          <a:r>
            <a:rPr lang="ru-RU" sz="20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Шаг 2</a:t>
          </a:r>
          <a:endParaRPr lang="ru-RU" sz="20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Step 2 heading"/>
        </a:ext>
      </dgm:extLst>
    </dgm:pt>
    <dgm:pt modelId="{D9D289B4-455D-4A02-8505-A4AF490B105A}" type="parTrans" cxnId="{CB4B7FE7-8AFF-4751-A507-684CB9536E49}">
      <dgm:prSet/>
      <dgm:spPr/>
      <dgm:t>
        <a:bodyPr rtlCol="0"/>
        <a:lstStyle/>
        <a:p>
          <a:pPr rtl="0"/>
          <a:endParaRPr lang="en-US"/>
        </a:p>
      </dgm:t>
    </dgm:pt>
    <dgm:pt modelId="{0DFF8ADE-93F1-470A-9A46-AAD178A95DAC}" type="sibTrans" cxnId="{CB4B7FE7-8AFF-4751-A507-684CB9536E49}">
      <dgm:prSet/>
      <dgm:spPr/>
      <dgm:t>
        <a:bodyPr rtlCol="0"/>
        <a:lstStyle/>
        <a:p>
          <a:pPr rtl="0"/>
          <a:endParaRPr lang="en-US"/>
        </a:p>
      </dgm:t>
    </dgm:pt>
    <dgm:pt modelId="{7947CEE9-5A28-46C4-A03A-3C8C5E37DF87}">
      <dgm:prSet phldrT="[Text]" custT="1"/>
      <dgm:spPr/>
      <dgm:t>
        <a:bodyPr rtlCol="0"/>
        <a:lstStyle/>
        <a:p>
          <a:pPr algn="ctr" rtl="0"/>
          <a:endParaRPr lang="ru-RU" sz="1400" noProof="0" dirty="0" smtClean="0"/>
        </a:p>
        <a:p>
          <a:pPr algn="ctr" rtl="0"/>
          <a:r>
            <a:rPr lang="ru-RU" sz="16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Новая переменная</a:t>
          </a:r>
        </a:p>
        <a:p>
          <a:pPr algn="ctr" rtl="0"/>
          <a:r>
            <a:rPr lang="ru-RU" sz="16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«</a:t>
          </a:r>
          <a:r>
            <a:rPr lang="ru-RU" sz="1600" noProof="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Тотал</a:t>
          </a:r>
          <a:r>
            <a:rPr lang="ru-RU" sz="16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»- суммарный вес всех параметров</a:t>
          </a:r>
          <a:endParaRPr lang="ru-RU" sz="16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Step 1 task description"/>
        </a:ext>
      </dgm:extLst>
    </dgm:pt>
    <dgm:pt modelId="{BF51C53E-E658-496D-9C60-FC71F03FB86F}" type="parTrans" cxnId="{9C1AFC09-ACFD-4642-A98C-0A3856C5CEAD}">
      <dgm:prSet/>
      <dgm:spPr/>
      <dgm:t>
        <a:bodyPr rtlCol="0"/>
        <a:lstStyle/>
        <a:p>
          <a:pPr rtl="0"/>
          <a:endParaRPr lang="en-US"/>
        </a:p>
      </dgm:t>
    </dgm:pt>
    <dgm:pt modelId="{456F42C0-B429-4FE8-B163-6E1DA1EE39B8}" type="sibTrans" cxnId="{9C1AFC09-ACFD-4642-A98C-0A3856C5CEAD}">
      <dgm:prSet/>
      <dgm:spPr/>
      <dgm:t>
        <a:bodyPr rtlCol="0"/>
        <a:lstStyle/>
        <a:p>
          <a:pPr rtl="0"/>
          <a:endParaRPr lang="en-US"/>
        </a:p>
      </dgm:t>
    </dgm:pt>
    <dgm:pt modelId="{CDA36253-46B1-4579-98B8-8C5F85390E57}">
      <dgm:prSet phldrT="[Text]" custT="1"/>
      <dgm:spPr/>
      <dgm:t>
        <a:bodyPr rtlCol="0"/>
        <a:lstStyle/>
        <a:p>
          <a:pPr algn="ctr" rtl="0"/>
          <a:endParaRPr lang="ru-RU" sz="1600" noProof="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ctr" rtl="0"/>
          <a:r>
            <a:rPr lang="ru-RU" sz="16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Трансформация переменных. Отношение их к общему весу (доля)</a:t>
          </a:r>
          <a:endParaRPr lang="ru-RU" sz="16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ACEAB6EC-AA1D-4924-9607-920AF547F530}" type="parTrans" cxnId="{CBE684EA-7285-45DB-BE1C-833E3F4C7507}">
      <dgm:prSet/>
      <dgm:spPr/>
      <dgm:t>
        <a:bodyPr rtlCol="0"/>
        <a:lstStyle/>
        <a:p>
          <a:pPr rtl="0"/>
          <a:endParaRPr lang="en-US"/>
        </a:p>
      </dgm:t>
    </dgm:pt>
    <dgm:pt modelId="{EBAFA115-C9A8-4243-8E32-FA3EB149282E}" type="sibTrans" cxnId="{CBE684EA-7285-45DB-BE1C-833E3F4C7507}">
      <dgm:prSet/>
      <dgm:spPr/>
      <dgm:t>
        <a:bodyPr rtlCol="0"/>
        <a:lstStyle/>
        <a:p>
          <a:pPr rtl="0"/>
          <a:endParaRPr lang="en-US"/>
        </a:p>
      </dgm:t>
    </dgm:pt>
    <dgm:pt modelId="{B75A8043-2A5C-40F5-AB52-84B648833440}" type="pres">
      <dgm:prSet presAssocID="{25CFF1E9-C400-4787-9EBE-7E2369A40695}" presName="Name0" presStyleCnt="0">
        <dgm:presLayoutVars>
          <dgm:chMax val="7"/>
          <dgm:chPref val="5"/>
          <dgm:dir/>
          <dgm:animOne val="branch"/>
          <dgm:animLvl val="lvl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01A93EBE-B6CC-44D9-96D8-9EC440AA2DF8}" type="pres">
      <dgm:prSet presAssocID="{DC116BB7-7E08-4371-8427-129FC519EAC3}" presName="ChildAccent2" presStyleCnt="0"/>
      <dgm:spPr/>
      <dgm:t>
        <a:bodyPr rtlCol="0"/>
        <a:lstStyle/>
        <a:p>
          <a:pPr rtl="0"/>
          <a:endParaRPr lang="en-US"/>
        </a:p>
      </dgm:t>
    </dgm:pt>
    <dgm:pt modelId="{8481E0A1-3340-4D41-A335-19FC673E8623}" type="pres">
      <dgm:prSet presAssocID="{DC116BB7-7E08-4371-8427-129FC519EAC3}" presName="ChildAccent" presStyleLbl="alignImgPlace1" presStyleIdx="0" presStyleCnt="2" custScaleX="128135" custScaleY="72452"/>
      <dgm:spPr/>
      <dgm:t>
        <a:bodyPr rtlCol="0"/>
        <a:lstStyle/>
        <a:p>
          <a:pPr rtl="0"/>
          <a:endParaRPr lang="en-US"/>
        </a:p>
      </dgm:t>
    </dgm:pt>
    <dgm:pt modelId="{0AE8916F-9FB8-40E3-82AE-C07E45D61326}" type="pres">
      <dgm:prSet presAssocID="{DC116BB7-7E08-4371-8427-129FC519EAC3}" presName="Child2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F62B26E2-3F53-45C3-8A5D-BDB13ED86F84}" type="pres">
      <dgm:prSet presAssocID="{DC116BB7-7E08-4371-8427-129FC519EAC3}" presName="Parent2" presStyleLbl="node1" presStyleIdx="0" presStyleCnt="2" custScaleX="129026" custScaleY="127653" custLinFactNeighborX="-546" custLinFactNeighborY="61895">
        <dgm:presLayoutVars>
          <dgm:chMax val="2"/>
          <dgm:chPref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45FD4591-DBFF-4CB2-9093-D43637390FB5}" type="pres">
      <dgm:prSet presAssocID="{9973DBD4-90CD-4290-8BFE-98DD059D9533}" presName="ChildAccent1" presStyleCnt="0"/>
      <dgm:spPr/>
      <dgm:t>
        <a:bodyPr rtlCol="0"/>
        <a:lstStyle/>
        <a:p>
          <a:pPr rtl="0"/>
          <a:endParaRPr lang="en-US"/>
        </a:p>
      </dgm:t>
    </dgm:pt>
    <dgm:pt modelId="{3830D3E1-928E-44CE-8B15-1E0CB9FA2D58}" type="pres">
      <dgm:prSet presAssocID="{9973DBD4-90CD-4290-8BFE-98DD059D9533}" presName="ChildAccent" presStyleLbl="alignImgPlace1" presStyleIdx="1" presStyleCnt="2" custScaleX="110920" custScaleY="78277" custLinFactNeighborX="-546" custLinFactNeighborY="5158"/>
      <dgm:spPr/>
      <dgm:t>
        <a:bodyPr rtlCol="0"/>
        <a:lstStyle/>
        <a:p>
          <a:pPr rtl="0"/>
          <a:endParaRPr lang="en-US"/>
        </a:p>
      </dgm:t>
    </dgm:pt>
    <dgm:pt modelId="{B1BE7A79-853A-4053-B20E-911788D679BC}" type="pres">
      <dgm:prSet presAssocID="{9973DBD4-90CD-4290-8BFE-98DD059D9533}" presName="Child1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689B834B-0576-4B5D-B813-1B600D181483}" type="pres">
      <dgm:prSet presAssocID="{9973DBD4-90CD-4290-8BFE-98DD059D9533}" presName="Parent1" presStyleLbl="node1" presStyleIdx="1" presStyleCnt="2" custScaleX="113217" custScaleY="161662" custLinFactNeighborX="0" custLinFactNeighborY="67073">
        <dgm:presLayoutVars>
          <dgm:chMax val="2"/>
          <dgm:chPref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</dgm:ptLst>
  <dgm:cxnLst>
    <dgm:cxn modelId="{BE946E77-33F8-4D64-A0D4-AF0C74135D36}" srcId="{25CFF1E9-C400-4787-9EBE-7E2369A40695}" destId="{9973DBD4-90CD-4290-8BFE-98DD059D9533}" srcOrd="0" destOrd="0" parTransId="{103DDE2D-4BA9-46E4-B7D5-20AC68D5AF79}" sibTransId="{C2971989-7AAA-42A2-A4EF-884E090F6962}"/>
    <dgm:cxn modelId="{A216DD14-5E56-401D-9696-95A989867AAB}" type="presOf" srcId="{CDA36253-46B1-4579-98B8-8C5F85390E57}" destId="{8481E0A1-3340-4D41-A335-19FC673E8623}" srcOrd="0" destOrd="0" presId="urn:microsoft.com/office/officeart/2011/layout/InterconnectedBlockProcess"/>
    <dgm:cxn modelId="{19B622C1-5EE9-4F90-B4C7-CC40C62A1370}" type="presOf" srcId="{25CFF1E9-C400-4787-9EBE-7E2369A40695}" destId="{B75A8043-2A5C-40F5-AB52-84B648833440}" srcOrd="0" destOrd="0" presId="urn:microsoft.com/office/officeart/2011/layout/InterconnectedBlockProcess"/>
    <dgm:cxn modelId="{81756E18-7D30-49AA-AE22-0BC535066E34}" type="presOf" srcId="{CDA36253-46B1-4579-98B8-8C5F85390E57}" destId="{0AE8916F-9FB8-40E3-82AE-C07E45D61326}" srcOrd="1" destOrd="0" presId="urn:microsoft.com/office/officeart/2011/layout/InterconnectedBlockProcess"/>
    <dgm:cxn modelId="{B769DA23-8F78-4366-9845-75F8026140DB}" type="presOf" srcId="{DC116BB7-7E08-4371-8427-129FC519EAC3}" destId="{F62B26E2-3F53-45C3-8A5D-BDB13ED86F84}" srcOrd="0" destOrd="0" presId="urn:microsoft.com/office/officeart/2011/layout/InterconnectedBlockProcess"/>
    <dgm:cxn modelId="{13BEA12B-208F-4875-8428-25EC51B16C9C}" type="presOf" srcId="{9973DBD4-90CD-4290-8BFE-98DD059D9533}" destId="{689B834B-0576-4B5D-B813-1B600D181483}" srcOrd="0" destOrd="0" presId="urn:microsoft.com/office/officeart/2011/layout/InterconnectedBlockProcess"/>
    <dgm:cxn modelId="{CB4B7FE7-8AFF-4751-A507-684CB9536E49}" srcId="{25CFF1E9-C400-4787-9EBE-7E2369A40695}" destId="{DC116BB7-7E08-4371-8427-129FC519EAC3}" srcOrd="1" destOrd="0" parTransId="{D9D289B4-455D-4A02-8505-A4AF490B105A}" sibTransId="{0DFF8ADE-93F1-470A-9A46-AAD178A95DAC}"/>
    <dgm:cxn modelId="{3035AC74-0C24-456B-A0B9-7FB234B02391}" type="presOf" srcId="{7947CEE9-5A28-46C4-A03A-3C8C5E37DF87}" destId="{B1BE7A79-853A-4053-B20E-911788D679BC}" srcOrd="1" destOrd="0" presId="urn:microsoft.com/office/officeart/2011/layout/InterconnectedBlockProcess"/>
    <dgm:cxn modelId="{9C1AFC09-ACFD-4642-A98C-0A3856C5CEAD}" srcId="{9973DBD4-90CD-4290-8BFE-98DD059D9533}" destId="{7947CEE9-5A28-46C4-A03A-3C8C5E37DF87}" srcOrd="0" destOrd="0" parTransId="{BF51C53E-E658-496D-9C60-FC71F03FB86F}" sibTransId="{456F42C0-B429-4FE8-B163-6E1DA1EE39B8}"/>
    <dgm:cxn modelId="{CBE684EA-7285-45DB-BE1C-833E3F4C7507}" srcId="{DC116BB7-7E08-4371-8427-129FC519EAC3}" destId="{CDA36253-46B1-4579-98B8-8C5F85390E57}" srcOrd="0" destOrd="0" parTransId="{ACEAB6EC-AA1D-4924-9607-920AF547F530}" sibTransId="{EBAFA115-C9A8-4243-8E32-FA3EB149282E}"/>
    <dgm:cxn modelId="{58B5E98F-91A2-45E1-85AE-54E89BDD7C2C}" type="presOf" srcId="{7947CEE9-5A28-46C4-A03A-3C8C5E37DF87}" destId="{3830D3E1-928E-44CE-8B15-1E0CB9FA2D58}" srcOrd="0" destOrd="0" presId="urn:microsoft.com/office/officeart/2011/layout/InterconnectedBlockProcess"/>
    <dgm:cxn modelId="{81949706-B238-4390-BEAC-6A17EAEF3A31}" type="presParOf" srcId="{B75A8043-2A5C-40F5-AB52-84B648833440}" destId="{01A93EBE-B6CC-44D9-96D8-9EC440AA2DF8}" srcOrd="0" destOrd="0" presId="urn:microsoft.com/office/officeart/2011/layout/InterconnectedBlockProcess"/>
    <dgm:cxn modelId="{6191741D-66EF-42BD-9474-FEB493F393AA}" type="presParOf" srcId="{01A93EBE-B6CC-44D9-96D8-9EC440AA2DF8}" destId="{8481E0A1-3340-4D41-A335-19FC673E8623}" srcOrd="0" destOrd="0" presId="urn:microsoft.com/office/officeart/2011/layout/InterconnectedBlockProcess"/>
    <dgm:cxn modelId="{0F4565C3-D17B-42D3-AA56-F3E09B66DD4D}" type="presParOf" srcId="{B75A8043-2A5C-40F5-AB52-84B648833440}" destId="{0AE8916F-9FB8-40E3-82AE-C07E45D61326}" srcOrd="1" destOrd="0" presId="urn:microsoft.com/office/officeart/2011/layout/InterconnectedBlockProcess"/>
    <dgm:cxn modelId="{F0F1DE96-5E7D-4D61-9EAA-2B36A37B8B27}" type="presParOf" srcId="{B75A8043-2A5C-40F5-AB52-84B648833440}" destId="{F62B26E2-3F53-45C3-8A5D-BDB13ED86F84}" srcOrd="2" destOrd="0" presId="urn:microsoft.com/office/officeart/2011/layout/InterconnectedBlockProcess"/>
    <dgm:cxn modelId="{40A05565-0A9F-4BAE-A962-C2AB70C0EEAB}" type="presParOf" srcId="{B75A8043-2A5C-40F5-AB52-84B648833440}" destId="{45FD4591-DBFF-4CB2-9093-D43637390FB5}" srcOrd="3" destOrd="0" presId="urn:microsoft.com/office/officeart/2011/layout/InterconnectedBlockProcess"/>
    <dgm:cxn modelId="{CB18EEE3-696F-46D4-B0E3-529BB8771DE8}" type="presParOf" srcId="{45FD4591-DBFF-4CB2-9093-D43637390FB5}" destId="{3830D3E1-928E-44CE-8B15-1E0CB9FA2D58}" srcOrd="0" destOrd="0" presId="urn:microsoft.com/office/officeart/2011/layout/InterconnectedBlockProcess"/>
    <dgm:cxn modelId="{9E377DA7-8A96-442A-8D43-95BC19F43ED2}" type="presParOf" srcId="{B75A8043-2A5C-40F5-AB52-84B648833440}" destId="{B1BE7A79-853A-4053-B20E-911788D679BC}" srcOrd="4" destOrd="0" presId="urn:microsoft.com/office/officeart/2011/layout/InterconnectedBlockProcess"/>
    <dgm:cxn modelId="{7FA10AA0-2685-4BA7-A06E-5C829A831A76}" type="presParOf" srcId="{B75A8043-2A5C-40F5-AB52-84B648833440}" destId="{689B834B-0576-4B5D-B813-1B600D181483}" srcOrd="5" destOrd="0" presId="urn:microsoft.com/office/officeart/2011/layout/InterconnectedBlockProcess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1E0A1-3340-4D41-A335-19FC673E8623}">
      <dsp:nvSpPr>
        <dsp:cNvPr id="0" name=""/>
        <dsp:cNvSpPr/>
      </dsp:nvSpPr>
      <dsp:spPr>
        <a:xfrm>
          <a:off x="1705580" y="1340158"/>
          <a:ext cx="2018774" cy="2355429"/>
        </a:xfrm>
        <a:prstGeom prst="wedgeRectCallout">
          <a:avLst>
            <a:gd name="adj1" fmla="val 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rtlCol="0" anchor="t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 noProof="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Трансформация переменных. Отношение их к общему весу (доля)</a:t>
          </a:r>
          <a:endParaRPr lang="ru-RU" sz="16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61964" y="1340158"/>
        <a:ext cx="1762390" cy="2355429"/>
      </dsp:txXfrm>
    </dsp:sp>
    <dsp:sp modelId="{F62B26E2-3F53-45C3-8A5D-BDB13ED86F84}">
      <dsp:nvSpPr>
        <dsp:cNvPr id="0" name=""/>
        <dsp:cNvSpPr/>
      </dsp:nvSpPr>
      <dsp:spPr>
        <a:xfrm>
          <a:off x="1689959" y="567666"/>
          <a:ext cx="2032812" cy="7981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0" tIns="63500" rIns="63500" bIns="63500" numCol="1" spcCol="1270" rtlCol="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Шаг 2</a:t>
          </a:r>
          <a:endParaRPr lang="ru-RU" sz="20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89959" y="567666"/>
        <a:ext cx="2032812" cy="798138"/>
      </dsp:txXfrm>
    </dsp:sp>
    <dsp:sp modelId="{3830D3E1-928E-44CE-8B15-1E0CB9FA2D58}">
      <dsp:nvSpPr>
        <dsp:cNvPr id="0" name=""/>
        <dsp:cNvSpPr/>
      </dsp:nvSpPr>
      <dsp:spPr>
        <a:xfrm>
          <a:off x="257083" y="1373108"/>
          <a:ext cx="1747551" cy="2349093"/>
        </a:xfrm>
        <a:prstGeom prst="wedgeRectCallout">
          <a:avLst>
            <a:gd name="adj1" fmla="val 62500"/>
            <a:gd name="adj2" fmla="val 2083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rtlCol="0" anchor="t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 noProof="0" dirty="0" smtClean="0"/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Новая переменная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«</a:t>
          </a:r>
          <a:r>
            <a:rPr lang="ru-RU" sz="1600" kern="1200" noProof="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Тотал</a:t>
          </a:r>
          <a:r>
            <a:rPr lang="ru-RU" sz="1600" kern="12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»- суммарный вес всех параметров</a:t>
          </a:r>
          <a:endParaRPr lang="ru-RU" sz="16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9022" y="1373108"/>
        <a:ext cx="1525612" cy="2349093"/>
      </dsp:txXfrm>
    </dsp:sp>
    <dsp:sp modelId="{689B834B-0576-4B5D-B813-1B600D181483}">
      <dsp:nvSpPr>
        <dsp:cNvPr id="0" name=""/>
        <dsp:cNvSpPr/>
      </dsp:nvSpPr>
      <dsp:spPr>
        <a:xfrm>
          <a:off x="247590" y="573549"/>
          <a:ext cx="1783740" cy="8083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noProof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Шаг 1</a:t>
          </a:r>
          <a:endParaRPr lang="ru-RU" sz="1800" kern="1200" noProof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7590" y="573549"/>
        <a:ext cx="1783740" cy="808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InterconnectedBlockProcess">
  <dgm:title val="Процесс со взаимосвязанными блоками"/>
  <dgm:desc val="Используйте для иллюстрирования последовательных действий процесса. Рекомендуется использовать с короткими строками текста на уровне 1 и строками средней длины на уровне 2."/>
  <dgm:catLst>
    <dgm:cat type="process" pri="5500"/>
    <dgm:cat type="officeonline" pri="3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2" destOrd="0"/>
        <dgm:cxn modelId="42" srcId="40" destId="41" srcOrd="0" destOrd="0"/>
      </dgm:cxnLst>
      <dgm:bg/>
      <dgm:whole/>
    </dgm:dataModel>
  </dgm:clrData>
  <dgm:layoutNode name="Name0">
    <dgm:varLst>
      <dgm:chMax val="7"/>
      <dgm:chPref val="5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.127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5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Accent1" refType="w" fact="0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Child1" refType="w" fact="0.063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Parent1" refType="w" fact="0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.5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Child2" refType="w" fact="0.5635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Parent2" refType="w" fact="0.5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6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Accent1" refType="w" fact="0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Child1" refType="w" fact="0.0423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Parent1" refType="w" fact="0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Child2" refType="w" fact="0.3756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.6667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Child3" refType="w" fact="0.709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Parent3" refType="w" fact="0.6667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7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Accent1" refType="w" fact="0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Child1" refType="w" fact="0.0317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Parent1" refType="w" fact="0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2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Child2" refType="w" fact="0.2817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Parent2" refType="w" fact="0.2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Child3" refType="w" fact="0.5317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Parent3" refType="w" fact="0.5"/>
              <dgm:constr type="t" for="ch" forName="Parent3" refType="h" fact="0.0275"/>
              <dgm:constr type="w" for="ch" forName="Parent3" refType="w" fact="0.25"/>
              <dgm:constr type="h" for="ch" forName="Parent3" refType="h" fact="0.1622"/>
              <dgm:constr type="l" for="ch" forName="ChildAccent4" refType="w" fact="0.75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Child4" refType="w" fact="0.7817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Parent4" refType="w" fact="0.75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8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Accent1" refType="w" fact="0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Child1" refType="w" fact="0.0254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Parent1" refType="w" fact="0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2001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Child2" refType="w" fact="0.2255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Parent2" refType="w" fact="0.2001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Child3" refType="w" fact="0.4256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6003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Child4" refType="w" fact="0.6257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Parent4" refType="w" fact="0.6003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.7999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Child5" refType="w" fact="0.8253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Parent5" refType="w" fact="0.7999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9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Accent1" refType="w" fact="0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Child1" refType="w" fact="0.0212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Parent1" refType="w" fact="0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167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Child2" refType="w" fact="0.1888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Parent2" refType="w" fact="0.167"/>
              <dgm:constr type="t" for="ch" forName="Parent2" refType="h" fact="0.0923"/>
              <dgm:constr type="w" for="ch" forName="Parent2" refType="w" fact="0.167"/>
              <dgm:constr type="h" for="ch" forName="Parent2" refType="h" fact="0.1164"/>
              <dgm:constr type="l" for="ch" forName="ChildAccent3" refType="w" fact="0.333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Child3" refType="w" fact="0.3551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Parent3" refType="w" fact="0.3339"/>
              <dgm:constr type="t" for="ch" forName="Parent3" refType="h" fact="0.0698"/>
              <dgm:constr type="w" for="ch" forName="Parent3" refType="w" fact="0.167"/>
              <dgm:constr type="h" for="ch" forName="Parent3" refType="h" fact="0.1396"/>
              <dgm:constr type="l" for="ch" forName="ChildAccent4" refType="w" fact="0.500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Child4" refType="w" fact="0.5221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Parent4" refType="w" fact="0.501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6674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Child5" refType="w" fact="0.6886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Parent5" refType="w" fact="0.668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.833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Child6" refType="w" fact="0.8542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Parent6" refType="w" fact="0.835"/>
              <dgm:constr type="t" for="ch" forName="Parent6" refType="h" fact="0"/>
              <dgm:constr type="w" for="ch" forName="Parent6" refType="w" fact="0.165"/>
              <dgm:constr type="h" for="ch" forName="Parent6" refType="h" fact="0.2095"/>
            </dgm:constrLst>
          </dgm:if>
          <dgm:else name="Name10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Accent1" refType="w" fact="0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Child1" refType="w" fact="0.0182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Parent1" refType="w" fact="0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1432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Child2" refType="w" fact="0.1614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Parent2" refType="w" fact="0.1432"/>
              <dgm:constr type="t" for="ch" forName="Parent2" refType="h" fact="0.108"/>
              <dgm:constr type="w" for="ch" forName="Parent2" refType="w" fact="0.1432"/>
              <dgm:constr type="h" for="ch" forName="Parent2" refType="h" fact="0.1088"/>
              <dgm:constr type="l" for="ch" forName="ChildAccent3" refType="w" fact="0.2865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Child3" refType="w" fact="0.3047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Parent3" refType="w" fact="0.2865"/>
              <dgm:constr type="t" for="ch" forName="Parent3" refType="h" fact="0.087"/>
              <dgm:constr type="w" for="ch" forName="Parent3" refType="w" fact="0.143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Child4" refType="w" fact="0.4479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5726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Child5" refType="w" fact="0.5908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Parent5" refType="w" fact="0.5726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7147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Child6" refType="w" fact="0.7329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Parent6" refType="w" fact="0.716"/>
              <dgm:constr type="t" for="ch" forName="Parent6" refType="h" fact="0.0217"/>
              <dgm:constr type="w" for="ch" forName="Parent6" refType="w" fact="0.1424"/>
              <dgm:constr type="h" for="ch" forName="Parent6" refType="h" fact="0.1958"/>
              <dgm:constr type="l" for="ch" forName="ChildAccent7" refType="w" fact="0.8568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Child7" refType="w" fact="0.875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Parent7" refType="w" fact="0.8577"/>
              <dgm:constr type="t" for="ch" forName="Parent7" refType="h" fact="0"/>
              <dgm:constr type="w" for="ch" forName="Parent7" refType="w" fact="0.1423"/>
              <dgm:constr type="h" for="ch" forName="Parent7" refType="h" fact="0.2175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0.4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Accent1" refType="w" fact="0"/>
              <dgm:constr type="t" for="ch" forName="ChildAccent1" refType="h" fact="0.1429"/>
              <dgm:constr type="w" for="ch" forName="ChildAccent1" refType="w"/>
              <dgm:constr type="h" for="ch" forName="ChildAccent1" refType="h" fact="0.8571"/>
              <dgm:constr type="l" for="ch" forName="Child1" refType="w" fact="0"/>
              <dgm:constr type="t" for="ch" forName="Child1" refType="h" fact="0.1429"/>
              <dgm:constr type="w" for="ch" forName="Child1" refType="w" fact="0.873"/>
              <dgm:constr type="h" for="ch" forName="Child1" refType="h" fact="0.8571"/>
              <dgm:constr type="l" for="ch" forName="Parent1" refType="w" fact="0"/>
              <dgm:constr type="t" for="ch" forName="Parent1" refType="h" fact="0"/>
              <dgm:constr type="w" for="ch" forName="Parent1" refType="w"/>
              <dgm:constr type="h" for="ch" forName="Parent1" refType="h" fact="0.1429"/>
            </dgm:constrLst>
          </dgm:if>
          <dgm:if name="Name14" axis="ch" ptType="node" func="cnt" op="equ" val="2">
            <dgm:alg type="composite">
              <dgm:param type="ar" val="0.8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Child2" refType="w" fact="0"/>
              <dgm:constr type="t" for="ch" forName="Child2" refType="h" fact="0.1613"/>
              <dgm:constr type="w" for="ch" forName="Child2" refType="w" fact="0.4365"/>
              <dgm:constr type="h" for="ch" forName="Child2" refType="h" fact="0.8387"/>
              <dgm:constr type="l" for="ch" forName="Child1" refType="w" fact="0.5"/>
              <dgm:constr type="t" for="ch" forName="Child1" refType="h" fact="0.1613"/>
              <dgm:constr type="w" for="ch" forName="Child1" refType="w" fact="0.4365"/>
              <dgm:constr type="h" for="ch" forName="Child1" refType="h" fact="0.7742"/>
              <dgm:constr type="l" for="ch" forName="ChildAccent1" refType="w" fact="0.5"/>
              <dgm:constr type="t" for="ch" forName="ChildAccent1" refType="h" fact="0.1613"/>
              <dgm:constr type="w" for="ch" forName="ChildAccent1" refType="w" fact="0.5"/>
              <dgm:constr type="h" for="ch" forName="ChildAccent1" refType="h" fact="0.7742"/>
              <dgm:constr type="l" for="ch" forName="Parent1" refType="w" fact="0.5"/>
              <dgm:constr type="t" for="ch" forName="Parent1" refType="h" fact="0.0323"/>
              <dgm:constr type="w" for="ch" forName="Parent1" refType="w" fact="0.5"/>
              <dgm:constr type="h" for="ch" forName="Parent1" refType="h" fact="0.129"/>
              <dgm:constr type="l" for="ch" forName="ChildAccent2" refType="w" fact="0"/>
              <dgm:constr type="t" for="ch" forName="ChildAccent2" refType="h" fact="0.1613"/>
              <dgm:constr type="w" for="ch" forName="ChildAccent2" refType="w" fact="0.5"/>
              <dgm:constr type="h" for="ch" forName="ChildAccent2" refType="h" fact="0.8387"/>
              <dgm:constr type="l" for="ch" forName="Parent2" refType="w" fact="0"/>
              <dgm:constr type="t" for="ch" forName="Parent2" refType="h" fact="0"/>
              <dgm:constr type="w" for="ch" forName="Parent2" refType="w" fact="0.5"/>
              <dgm:constr type="h" for="ch" forName="Parent2" refType="h" fact="0.1613"/>
            </dgm:constrLst>
          </dgm:if>
          <dgm:if name="Name15" axis="ch" ptType="node" func="cnt" op="equ" val="3">
            <dgm:alg type="composite">
              <dgm:param type="ar" val="1.112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Child3" refType="w" fact="0"/>
              <dgm:constr type="t" for="ch" forName="Child3" refType="h" fact="0.1757"/>
              <dgm:constr type="w" for="ch" forName="Child3" refType="w" fact="0.291"/>
              <dgm:constr type="h" for="ch" forName="Child3" refType="h" fact="0.8243"/>
              <dgm:constr type="l" for="ch" forName="Child2" refType="w" fact="0.3333"/>
              <dgm:constr type="t" for="ch" forName="Child2" refType="h" fact="0.1757"/>
              <dgm:constr type="w" for="ch" forName="Child2" refType="w" fact="0.291"/>
              <dgm:constr type="h" for="ch" forName="Child2" refType="h" fact="0.7655"/>
              <dgm:constr type="l" for="ch" forName="Child1" refType="w" fact="0.6667"/>
              <dgm:constr type="t" for="ch" forName="Child1" refType="h" fact="0.1757"/>
              <dgm:constr type="w" for="ch" forName="Child1" refType="w" fact="0.291"/>
              <dgm:constr type="h" for="ch" forName="Child1" refType="h" fact="0.7066"/>
              <dgm:constr type="l" for="ch" forName="ChildAccent1" refType="w" fact="0.6667"/>
              <dgm:constr type="t" for="ch" forName="ChildAccent1" refType="h" fact="0.1757"/>
              <dgm:constr type="w" for="ch" forName="ChildAccent1" refType="w" fact="0.3333"/>
              <dgm:constr type="h" for="ch" forName="ChildAccent1" refType="h" fact="0.7066"/>
              <dgm:constr type="l" for="ch" forName="Parent1" refType="w" fact="0.6667"/>
              <dgm:constr type="t" for="ch" forName="Parent1" refType="h" fact="0.0579"/>
              <dgm:constr type="w" for="ch" forName="Parent1" refType="w" fact="0.3333"/>
              <dgm:constr type="h" for="ch" forName="Parent1" refType="h" fact="0.1178"/>
              <dgm:constr type="l" for="ch" forName="ChildAccent2" refType="w" fact="0.3333"/>
              <dgm:constr type="t" for="ch" forName="ChildAccent2" refType="h" fact="0.1757"/>
              <dgm:constr type="w" for="ch" forName="ChildAccent2" refType="w" fact="0.3333"/>
              <dgm:constr type="h" for="ch" forName="ChildAccent2" refType="h" fact="0.7655"/>
              <dgm:constr type="l" for="ch" forName="Parent2" refType="w" fact="0.3333"/>
              <dgm:constr type="t" for="ch" forName="Parent2" refType="h" fact="0.0285"/>
              <dgm:constr type="w" for="ch" forName="Parent2" refType="w" fact="0.3333"/>
              <dgm:constr type="h" for="ch" forName="Parent2" refType="h" fact="0.1472"/>
              <dgm:constr type="l" for="ch" forName="ChildAccent3" refType="w" fact="0"/>
              <dgm:constr type="t" for="ch" forName="ChildAccent3" refType="h" fact="0.1757"/>
              <dgm:constr type="w" for="ch" forName="ChildAccent3" refType="w" fact="0.3333"/>
              <dgm:constr type="h" for="ch" forName="ChildAccent3" refType="h" fact="0.8243"/>
              <dgm:constr type="l" for="ch" forName="Parent3" refType="w" fact="0"/>
              <dgm:constr type="t" for="ch" forName="Parent3" refType="h" fact="0"/>
              <dgm:constr type="w" for="ch" forName="Parent3" refType="w" fact="0.3333"/>
              <dgm:constr type="h" for="ch" forName="Parent3" refType="h" fact="0.176"/>
            </dgm:constrLst>
          </dgm:if>
          <dgm:if name="Name16" axis="ch" ptType="node" func="cnt" op="equ" val="4">
            <dgm:alg type="composite">
              <dgm:param type="ar" val="1.362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Child4" refType="w" fact="0"/>
              <dgm:constr type="t" for="ch" forName="Child4" refType="h" fact="0.1892"/>
              <dgm:constr type="w" for="ch" forName="Child4" refType="w" fact="0.2183"/>
              <dgm:constr type="h" for="ch" forName="Child4" refType="h" fact="0.8108"/>
              <dgm:constr type="l" for="ch" forName="Child3" refType="w" fact="0.25"/>
              <dgm:constr type="t" for="ch" forName="Child3" refType="h" fact="0.1892"/>
              <dgm:constr type="w" for="ch" forName="Child3" refType="w" fact="0.2183"/>
              <dgm:constr type="h" for="ch" forName="Child3" refType="h" fact="0.7568"/>
              <dgm:constr type="l" for="ch" forName="Child2" refType="w" fact="0.5"/>
              <dgm:constr type="t" for="ch" forName="Child2" refType="h" fact="0.1892"/>
              <dgm:constr type="w" for="ch" forName="Child2" refType="w" fact="0.2183"/>
              <dgm:constr type="h" for="ch" forName="Child2" refType="h" fact="0.7027"/>
              <dgm:constr type="l" for="ch" forName="Child1" refType="w" fact="0.75"/>
              <dgm:constr type="t" for="ch" forName="Child1" refType="h" fact="0.1892"/>
              <dgm:constr type="w" for="ch" forName="Child1" refType="w" fact="0.2183"/>
              <dgm:constr type="h" for="ch" forName="Child1" refType="h" fact="0.6486"/>
              <dgm:constr type="l" for="ch" forName="ChildAccent1" refType="w" fact="0.75"/>
              <dgm:constr type="t" for="ch" forName="ChildAccent1" refType="h" fact="0.1892"/>
              <dgm:constr type="w" for="ch" forName="ChildAccent1" refType="w" fact="0.25"/>
              <dgm:constr type="h" for="ch" forName="ChildAccent1" refType="h" fact="0.6486"/>
              <dgm:constr type="l" for="ch" forName="Parent1" refType="w" fact="0.75"/>
              <dgm:constr type="t" for="ch" forName="Parent1" refType="h" fact="0.0811"/>
              <dgm:constr type="w" for="ch" forName="Parent1" refType="w" fact="0.25"/>
              <dgm:constr type="h" for="ch" forName="Parent1" refType="h" fact="0.1081"/>
              <dgm:constr type="l" for="ch" forName="ChildAccent2" refType="w" fact="0.5"/>
              <dgm:constr type="t" for="ch" forName="ChildAccent2" refType="h" fact="0.1892"/>
              <dgm:constr type="w" for="ch" forName="ChildAccent2" refType="w" fact="0.25"/>
              <dgm:constr type="h" for="ch" forName="ChildAccent2" refType="h" fact="0.7027"/>
              <dgm:constr type="l" for="ch" forName="Parent2" refType="w" fact="0.5"/>
              <dgm:constr type="t" for="ch" forName="Parent2" refType="h" fact="0.0541"/>
              <dgm:constr type="w" for="ch" forName="Parent2" refType="w" fact="0.25"/>
              <dgm:constr type="h" for="ch" forName="Parent2" refType="h" fact="0.1351"/>
              <dgm:constr type="l" for="ch" forName="ChildAccent3" refType="w" fact="0.25"/>
              <dgm:constr type="t" for="ch" forName="ChildAccent3" refType="h" fact="0.1892"/>
              <dgm:constr type="w" for="ch" forName="ChildAccent3" refType="w" fact="0.25"/>
              <dgm:constr type="h" for="ch" forName="ChildAccent3" refType="h" fact="0.7568"/>
              <dgm:constr type="l" for="ch" forName="Parent3" refType="w" fact="0.25"/>
              <dgm:constr type="t" for="ch" forName="Parent3" refType="h" fact="0.0279"/>
              <dgm:constr type="w" for="ch" forName="Parent3" refType="w" fact="0.25"/>
              <dgm:constr type="h" for="ch" forName="Parent3" refType="h" fact="0.161"/>
              <dgm:constr type="l" for="ch" forName="ChildAccent4" refType="w" fact="0"/>
              <dgm:constr type="t" for="ch" forName="ChildAccent4" refType="h" fact="0.1892"/>
              <dgm:constr type="w" for="ch" forName="ChildAccent4" refType="w" fact="0.25"/>
              <dgm:constr type="h" for="ch" forName="ChildAccent4" refType="h" fact="0.8108"/>
              <dgm:constr type="l" for="ch" forName="Parent4" refType="w" fact="0"/>
              <dgm:constr type="t" for="ch" forName="Parent4" refType="h" fact="0"/>
              <dgm:constr type="w" for="ch" forName="Parent4" refType="w" fact="0.25"/>
              <dgm:constr type="h" for="ch" forName="Parent4" refType="h" fact="0.1892"/>
            </dgm:constrLst>
          </dgm:if>
          <dgm:if name="Name17" axis="ch" ptType="node" func="cnt" op="equ" val="5">
            <dgm:alg type="composite">
              <dgm:param type="ar" val="1.5742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Child5" refType="w" fact="0"/>
              <dgm:constr type="t" for="ch" forName="Child5" refType="h" fact="0.2"/>
              <dgm:constr type="w" for="ch" forName="Child5" refType="w" fact="0.1747"/>
              <dgm:constr type="h" for="ch" forName="Child5" refType="h" fact="0.8"/>
              <dgm:constr type="l" for="ch" forName="Child4" refType="w" fact="0.2001"/>
              <dgm:constr type="t" for="ch" forName="Child4" refType="h" fact="0.2"/>
              <dgm:constr type="w" for="ch" forName="Child4" refType="w" fact="0.1747"/>
              <dgm:constr type="h" for="ch" forName="Child4" refType="h" fact="0.75"/>
              <dgm:constr type="l" for="ch" forName="Child3" refType="w" fact="0.4002"/>
              <dgm:constr type="t" for="ch" forName="Child3" refType="h" fact="0.2"/>
              <dgm:constr type="w" for="ch" forName="Child3" refType="w" fact="0.1747"/>
              <dgm:constr type="h" for="ch" forName="Child3" refType="h" fact="0.7"/>
              <dgm:constr type="l" for="ch" forName="Child2" refType="w" fact="0.6003"/>
              <dgm:constr type="t" for="ch" forName="Child2" refType="h" fact="0.2"/>
              <dgm:constr type="w" for="ch" forName="Child2" refType="w" fact="0.1747"/>
              <dgm:constr type="h" for="ch" forName="Child2" refType="h" fact="0.65"/>
              <dgm:constr type="l" for="ch" forName="Child1" refType="w" fact="0.7999"/>
              <dgm:constr type="t" for="ch" forName="Child1" refType="h" fact="0.2"/>
              <dgm:constr type="w" for="ch" forName="Child1" refType="w" fact="0.1747"/>
              <dgm:constr type="h" for="ch" forName="Child1" refType="h" fact="0.6"/>
              <dgm:constr type="l" for="ch" forName="ChildAccent1" refType="w" fact="0.7999"/>
              <dgm:constr type="t" for="ch" forName="ChildAccent1" refType="h" fact="0.2"/>
              <dgm:constr type="w" for="ch" forName="ChildAccent1" refType="w" fact="0.2001"/>
              <dgm:constr type="h" for="ch" forName="ChildAccent1" refType="h" fact="0.6"/>
              <dgm:constr type="l" for="ch" forName="Parent1" refType="w" fact="0.7999"/>
              <dgm:constr type="t" for="ch" forName="Parent1" refType="h" fact="0.1"/>
              <dgm:constr type="w" for="ch" forName="Parent1" refType="w" fact="0.2001"/>
              <dgm:constr type="h" for="ch" forName="Parent1" refType="h" fact="0.1"/>
              <dgm:constr type="l" for="ch" forName="ChildAccent2" refType="w" fact="0.6003"/>
              <dgm:constr type="t" for="ch" forName="ChildAccent2" refType="h" fact="0.2"/>
              <dgm:constr type="w" for="ch" forName="ChildAccent2" refType="w" fact="0.2001"/>
              <dgm:constr type="h" for="ch" forName="ChildAccent2" refType="h" fact="0.65"/>
              <dgm:constr type="l" for="ch" forName="Parent2" refType="w" fact="0.6003"/>
              <dgm:constr type="t" for="ch" forName="Parent2" refType="h" fact="0.075"/>
              <dgm:constr type="w" for="ch" forName="Parent2" refType="w" fact="0.2001"/>
              <dgm:constr type="h" for="ch" forName="Parent2" refType="h" fact="0.125"/>
              <dgm:constr type="l" for="ch" forName="ChildAccent3" refType="w" fact="0.4002"/>
              <dgm:constr type="t" for="ch" forName="ChildAccent3" refType="h" fact="0.2"/>
              <dgm:constr type="w" for="ch" forName="ChildAccent3" refType="w" fact="0.2001"/>
              <dgm:constr type="h" for="ch" forName="ChildAccent3" refType="h" fact="0.7"/>
              <dgm:constr type="l" for="ch" forName="Parent3" refType="w" fact="0.4002"/>
              <dgm:constr type="t" for="ch" forName="Parent3" refType="h" fact="0.0508"/>
              <dgm:constr type="w" for="ch" forName="Parent3" refType="w" fact="0.2001"/>
              <dgm:constr type="h" for="ch" forName="Parent3" refType="h" fact="0.15"/>
              <dgm:constr type="l" for="ch" forName="ChildAccent4" refType="w" fact="0.2001"/>
              <dgm:constr type="t" for="ch" forName="ChildAccent4" refType="h" fact="0.2"/>
              <dgm:constr type="w" for="ch" forName="ChildAccent4" refType="w" fact="0.2001"/>
              <dgm:constr type="h" for="ch" forName="ChildAccent4" refType="h" fact="0.75"/>
              <dgm:constr type="l" for="ch" forName="Parent4" refType="w" fact="0.2001"/>
              <dgm:constr type="t" for="ch" forName="Parent4" refType="h" fact="0.025"/>
              <dgm:constr type="w" for="ch" forName="Parent4" refType="w" fact="0.2001"/>
              <dgm:constr type="h" for="ch" forName="Parent4" refType="h" fact="0.175"/>
              <dgm:constr type="l" for="ch" forName="ChildAccent5" refType="w" fact="0"/>
              <dgm:constr type="t" for="ch" forName="ChildAccent5" refType="h" fact="0.2"/>
              <dgm:constr type="w" for="ch" forName="ChildAccent5" refType="w" fact="0.2001"/>
              <dgm:constr type="h" for="ch" forName="ChildAccent5" refType="h" fact="0.8"/>
              <dgm:constr type="l" for="ch" forName="Parent5" refType="w" fact="0"/>
              <dgm:constr type="t" for="ch" forName="Parent5" refType="h" fact="0"/>
              <dgm:constr type="w" for="ch" forName="Parent5" refType="w" fact="0.2001"/>
              <dgm:constr type="h" for="ch" forName="Parent5" refType="h" fact="0.2"/>
            </dgm:constrLst>
          </dgm:if>
          <dgm:if name="Name18" axis="ch" ptType="node" func="cnt" op="equ" val="6">
            <dgm:alg type="composite">
              <dgm:param type="ar" val="1.756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Child6" refType="w" fact="0"/>
              <dgm:constr type="t" for="ch" forName="Child6" refType="h" fact="0.2087"/>
              <dgm:constr type="w" for="ch" forName="Child6" refType="w" fact="0.1458"/>
              <dgm:constr type="h" for="ch" forName="Child6" refType="h" fact="0.7913"/>
              <dgm:constr type="l" for="ch" forName="Child5" refType="w" fact="0.167"/>
              <dgm:constr type="t" for="ch" forName="Child5" refType="h" fact="0.2087"/>
              <dgm:constr type="w" for="ch" forName="Child5" refType="w" fact="0.1458"/>
              <dgm:constr type="h" for="ch" forName="Child5" refType="h" fact="0.7448"/>
              <dgm:constr type="l" for="ch" forName="Child4" refType="w" fact="0.3339"/>
              <dgm:constr type="t" for="ch" forName="Child4" refType="h" fact="0.2087"/>
              <dgm:constr type="w" for="ch" forName="Child4" refType="w" fact="0.1458"/>
              <dgm:constr type="h" for="ch" forName="Child4" refType="h" fact="0.6982"/>
              <dgm:constr type="l" for="ch" forName="Child3" refType="w" fact="0.5009"/>
              <dgm:constr type="t" for="ch" forName="Child3" refType="h" fact="0.2087"/>
              <dgm:constr type="w" for="ch" forName="Child3" refType="w" fact="0.1458"/>
              <dgm:constr type="h" for="ch" forName="Child3" refType="h" fact="0.6517"/>
              <dgm:constr type="l" for="ch" forName="Child2" refType="w" fact="0.6674"/>
              <dgm:constr type="t" for="ch" forName="Child2" refType="h" fact="0.2087"/>
              <dgm:constr type="w" for="ch" forName="Child2" refType="w" fact="0.1458"/>
              <dgm:constr type="h" for="ch" forName="Child2" refType="h" fact="0.6051"/>
              <dgm:constr type="l" for="ch" forName="Child1" refType="w" fact="0.833"/>
              <dgm:constr type="t" for="ch" forName="Child1" refType="h" fact="0.2087"/>
              <dgm:constr type="w" for="ch" forName="Child1" refType="w" fact="0.1458"/>
              <dgm:constr type="h" for="ch" forName="Child1" refType="h" fact="0.5586"/>
              <dgm:constr type="l" for="ch" forName="ChildAccent1" refType="w" fact="0.833"/>
              <dgm:constr type="t" for="ch" forName="ChildAccent1" refType="h" fact="0.2087"/>
              <dgm:constr type="w" for="ch" forName="ChildAccent1" refType="w" fact="0.167"/>
              <dgm:constr type="h" for="ch" forName="ChildAccent1" refType="h" fact="0.5586"/>
              <dgm:constr type="l" for="ch" forName="Parent1" refType="w" fact="0.833"/>
              <dgm:constr type="t" for="ch" forName="Parent1" refType="h" fact="0.1156"/>
              <dgm:constr type="w" for="ch" forName="Parent1" refType="w" fact="0.167"/>
              <dgm:constr type="h" for="ch" forName="Parent1" refType="h" fact="0.0931"/>
              <dgm:constr type="l" for="ch" forName="ChildAccent2" refType="w" fact="0.6674"/>
              <dgm:constr type="t" for="ch" forName="ChildAccent2" refType="h" fact="0.2087"/>
              <dgm:constr type="w" for="ch" forName="ChildAccent2" refType="w" fact="0.167"/>
              <dgm:constr type="h" for="ch" forName="ChildAccent2" refType="h" fact="0.6051"/>
              <dgm:constr type="l" for="ch" forName="Parent2" refType="w" fact="0.6674"/>
              <dgm:constr type="t" for="ch" forName="Parent2" refType="h" fact="0.0923"/>
              <dgm:constr type="w" for="ch" forName="Parent2" refType="w" fact="0.165"/>
              <dgm:constr type="h" for="ch" forName="Parent2" refType="h" fact="0.1164"/>
              <dgm:constr type="l" for="ch" forName="ChildAccent3" refType="w" fact="0.5009"/>
              <dgm:constr type="t" for="ch" forName="ChildAccent3" refType="h" fact="0.2087"/>
              <dgm:constr type="w" for="ch" forName="ChildAccent3" refType="w" fact="0.167"/>
              <dgm:constr type="h" for="ch" forName="ChildAccent3" refType="h" fact="0.6517"/>
              <dgm:constr type="l" for="ch" forName="Parent3" refType="w" fact="0.5009"/>
              <dgm:constr type="t" for="ch" forName="Parent3" refType="h" fact="0.0698"/>
              <dgm:constr type="w" for="ch" forName="Parent3" refType="w" fact="0.166"/>
              <dgm:constr type="h" for="ch" forName="Parent3" refType="h" fact="0.1396"/>
              <dgm:constr type="l" for="ch" forName="ChildAccent4" refType="w" fact="0.3339"/>
              <dgm:constr type="t" for="ch" forName="ChildAccent4" refType="h" fact="0.2087"/>
              <dgm:constr type="w" for="ch" forName="ChildAccent4" refType="w" fact="0.167"/>
              <dgm:constr type="h" for="ch" forName="ChildAccent4" refType="h" fact="0.6982"/>
              <dgm:constr type="l" for="ch" forName="Parent4" refType="w" fact="0.3339"/>
              <dgm:constr type="t" for="ch" forName="Parent4" refType="h" fact="0.0458"/>
              <dgm:constr type="w" for="ch" forName="Parent4" refType="w" fact="0.167"/>
              <dgm:constr type="h" for="ch" forName="Parent4" refType="h" fact="0.1629"/>
              <dgm:constr type="l" for="ch" forName="ChildAccent5" refType="w" fact="0.167"/>
              <dgm:constr type="t" for="ch" forName="ChildAccent5" refType="h" fact="0.2087"/>
              <dgm:constr type="w" for="ch" forName="ChildAccent5" refType="w" fact="0.167"/>
              <dgm:constr type="h" for="ch" forName="ChildAccent5" refType="h" fact="0.7448"/>
              <dgm:constr type="l" for="ch" forName="Parent5" refType="w" fact="0.167"/>
              <dgm:constr type="t" for="ch" forName="Parent5" refType="h" fact="0.0225"/>
              <dgm:constr type="w" for="ch" forName="Parent5" refType="w" fact="0.167"/>
              <dgm:constr type="h" for="ch" forName="Parent5" refType="h" fact="0.1862"/>
              <dgm:constr type="l" for="ch" forName="ChildAccent6" refType="w" fact="0"/>
              <dgm:constr type="t" for="ch" forName="ChildAccent6" refType="h" fact="0.2087"/>
              <dgm:constr type="w" for="ch" forName="ChildAccent6" refType="w" fact="0.167"/>
              <dgm:constr type="h" for="ch" forName="ChildAccent6" refType="h" fact="0.7913"/>
              <dgm:constr type="l" for="ch" forName="Parent6" refType="w" fact="0"/>
              <dgm:constr type="t" for="ch" forName="Parent6" refType="h" fact="0"/>
              <dgm:constr type="w" for="ch" forName="Parent6" refType="w" fact="0.167"/>
              <dgm:constr type="h" for="ch" forName="Parent6" refType="h" fact="0.2095"/>
            </dgm:constrLst>
          </dgm:if>
          <dgm:else name="Name19">
            <dgm:alg type="composite">
              <dgm:param type="ar" val="1.91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Child7" refType="w" fact="0"/>
              <dgm:constr type="t" for="ch" forName="Child7" refType="h" fact="0.2168"/>
              <dgm:constr type="w" for="ch" forName="Child7" refType="w" fact="0.125"/>
              <dgm:constr type="h" for="ch" forName="Child7" refType="h" fact="0.7832"/>
              <dgm:constr type="l" for="ch" forName="Child6" refType="w" fact="0.1432"/>
              <dgm:constr type="t" for="ch" forName="Child6" refType="h" fact="0.2168"/>
              <dgm:constr type="w" for="ch" forName="Child6" refType="w" fact="0.125"/>
              <dgm:constr type="h" for="ch" forName="Child6" refType="h" fact="0.7397"/>
              <dgm:constr type="l" for="ch" forName="Child5" refType="w" fact="0.2865"/>
              <dgm:constr type="t" for="ch" forName="Child5" refType="h" fact="0.2168"/>
              <dgm:constr type="w" for="ch" forName="Child5" refType="w" fact="0.125"/>
              <dgm:constr type="h" for="ch" forName="Child5" refType="h" fact="0.6962"/>
              <dgm:constr type="l" for="ch" forName="Child4" refType="w" fact="0.4297"/>
              <dgm:constr type="t" for="ch" forName="Child4" refType="h" fact="0.2168"/>
              <dgm:constr type="w" for="ch" forName="Child4" refType="w" fact="0.125"/>
              <dgm:constr type="h" for="ch" forName="Child4" refType="h" fact="0.6526"/>
              <dgm:constr type="l" for="ch" forName="Child3" refType="w" fact="0.5726"/>
              <dgm:constr type="t" for="ch" forName="Child3" refType="h" fact="0.2168"/>
              <dgm:constr type="w" for="ch" forName="Child3" refType="w" fact="0.125"/>
              <dgm:constr type="h" for="ch" forName="Child3" refType="h" fact="0.6091"/>
              <dgm:constr type="l" for="ch" forName="Child2" refType="w" fact="0.7147"/>
              <dgm:constr type="t" for="ch" forName="Child2" refType="h" fact="0.2168"/>
              <dgm:constr type="w" for="ch" forName="Child2" refType="w" fact="0.125"/>
              <dgm:constr type="h" for="ch" forName="Child2" refType="h" fact="0.5656"/>
              <dgm:constr type="l" for="ch" forName="Child1" refType="w" fact="0.8568"/>
              <dgm:constr type="t" for="ch" forName="Child1" refType="h" fact="0.2168"/>
              <dgm:constr type="w" for="ch" forName="Child1" refType="w" fact="0.125"/>
              <dgm:constr type="h" for="ch" forName="Child1" refType="h" fact="0.5221"/>
              <dgm:constr type="l" for="ch" forName="ChildAccent1" refType="w" fact="0.8568"/>
              <dgm:constr type="t" for="ch" forName="ChildAccent1" refType="h" fact="0.2168"/>
              <dgm:constr type="w" for="ch" forName="ChildAccent1" refType="w" fact="0.1432"/>
              <dgm:constr type="h" for="ch" forName="ChildAccent1" refType="h" fact="0.5221"/>
              <dgm:constr type="l" for="ch" forName="Parent1" refType="w" fact="0.8568"/>
              <dgm:constr type="t" for="ch" forName="Parent1" refType="h" fact="0.1298"/>
              <dgm:constr type="w" for="ch" forName="Parent1" refType="w" fact="0.1432"/>
              <dgm:constr type="h" for="ch" forName="Parent1" refType="h" fact="0.087"/>
              <dgm:constr type="l" for="ch" forName="ChildAccent2" refType="w" fact="0.7147"/>
              <dgm:constr type="t" for="ch" forName="ChildAccent2" refType="h" fact="0.2168"/>
              <dgm:constr type="w" for="ch" forName="ChildAccent2" refType="w" fact="0.1432"/>
              <dgm:constr type="h" for="ch" forName="ChildAccent2" refType="h" fact="0.5656"/>
              <dgm:constr type="l" for="ch" forName="Parent2" refType="w" fact="0.7147"/>
              <dgm:constr type="t" for="ch" forName="Parent2" refType="h" fact="0.108"/>
              <dgm:constr type="w" for="ch" forName="Parent2" refType="w" fact="0.1425"/>
              <dgm:constr type="h" for="ch" forName="Parent2" refType="h" fact="0.1088"/>
              <dgm:constr type="l" for="ch" forName="ChildAccent3" refType="w" fact="0.5726"/>
              <dgm:constr type="t" for="ch" forName="ChildAccent3" refType="h" fact="0.2168"/>
              <dgm:constr type="w" for="ch" forName="ChildAccent3" refType="w" fact="0.1432"/>
              <dgm:constr type="h" for="ch" forName="ChildAccent3" refType="h" fact="0.6091"/>
              <dgm:constr type="l" for="ch" forName="Parent3" refType="w" fact="0.5726"/>
              <dgm:constr type="t" for="ch" forName="Parent3" refType="h" fact="0.087"/>
              <dgm:constr type="w" for="ch" forName="Parent3" refType="w" fact="0.142"/>
              <dgm:constr type="h" for="ch" forName="Parent3" refType="h" fact="0.1305"/>
              <dgm:constr type="l" for="ch" forName="ChildAccent4" refType="w" fact="0.4297"/>
              <dgm:constr type="t" for="ch" forName="ChildAccent4" refType="h" fact="0.2168"/>
              <dgm:constr type="w" for="ch" forName="ChildAccent4" refType="w" fact="0.1432"/>
              <dgm:constr type="h" for="ch" forName="ChildAccent4" refType="h" fact="0.6526"/>
              <dgm:constr type="l" for="ch" forName="Parent4" refType="w" fact="0.4297"/>
              <dgm:constr type="t" for="ch" forName="Parent4" refType="h" fact="0.0645"/>
              <dgm:constr type="w" for="ch" forName="Parent4" refType="w" fact="0.1432"/>
              <dgm:constr type="h" for="ch" forName="Parent4" refType="h" fact="0.1523"/>
              <dgm:constr type="l" for="ch" forName="ChildAccent5" refType="w" fact="0.2865"/>
              <dgm:constr type="t" for="ch" forName="ChildAccent5" refType="h" fact="0.2168"/>
              <dgm:constr type="w" for="ch" forName="ChildAccent5" refType="w" fact="0.1432"/>
              <dgm:constr type="h" for="ch" forName="ChildAccent5" refType="h" fact="0.6962"/>
              <dgm:constr type="l" for="ch" forName="Parent5" refType="w" fact="0.2865"/>
              <dgm:constr type="t" for="ch" forName="Parent5" refType="h" fact="0.0428"/>
              <dgm:constr type="w" for="ch" forName="Parent5" refType="w" fact="0.1432"/>
              <dgm:constr type="h" for="ch" forName="Parent5" refType="h" fact="0.174"/>
              <dgm:constr type="l" for="ch" forName="ChildAccent6" refType="w" fact="0.1432"/>
              <dgm:constr type="t" for="ch" forName="ChildAccent6" refType="h" fact="0.2168"/>
              <dgm:constr type="w" for="ch" forName="ChildAccent6" refType="w" fact="0.1432"/>
              <dgm:constr type="h" for="ch" forName="ChildAccent6" refType="h" fact="0.7397"/>
              <dgm:constr type="l" for="ch" forName="Parent6" refType="w" fact="0.1432"/>
              <dgm:constr type="t" for="ch" forName="Parent6" refType="h" fact="0.0217"/>
              <dgm:constr type="w" for="ch" forName="Parent6" refType="w" fact="0.1432"/>
              <dgm:constr type="h" for="ch" forName="Parent6" refType="h" fact="0.1958"/>
              <dgm:constr type="l" for="ch" forName="ChildAccent7" refType="w" fact="0"/>
              <dgm:constr type="t" for="ch" forName="ChildAccent7" refType="h" fact="0.2168"/>
              <dgm:constr type="w" for="ch" forName="ChildAccent7" refType="w" fact="0.1432"/>
              <dgm:constr type="h" for="ch" forName="ChildAccent7" refType="h" fact="0.7832"/>
              <dgm:constr type="l" for="ch" forName="Parent7" refType="w" fact="0"/>
              <dgm:constr type="t" for="ch" forName="Parent7" refType="h" fact="0"/>
              <dgm:constr type="w" for="ch" forName="Parent7" refType="w" fact="0.1432"/>
              <dgm:constr type="h" for="ch" forName="Parent7" refType="h" fact="0.2175"/>
            </dgm:constrLst>
          </dgm:else>
        </dgm:choose>
      </dgm:else>
    </dgm:choose>
    <dgm:forEach name="wrapper" axis="self" ptType="parTrans">
      <dgm:forEach name="accentRepeat" axis="self">
        <dgm:layoutNode name="ChildAccent" styleLbl="alignImgPlace1">
          <dgm:alg type="sp"/>
          <dgm:choose name="Name20">
            <dgm:if name="Name21" axis="followSib" ptType="node" func="cnt" op="equ" val="0">
              <dgm:shape xmlns:r="http://schemas.openxmlformats.org/officeDocument/2006/relationships" type="wedgeRectCallout" r:blip="">
                <dgm:adjLst>
                  <dgm:adj idx="1" val="0"/>
                  <dgm:adj idx="2" val="0"/>
                </dgm:adjLst>
              </dgm:shape>
            </dgm:if>
            <dgm:else name="Name22">
              <dgm:choose name="Name23">
                <dgm:if name="Name24" axis="precedSib" ptType="node" func="cnt" op="equ" val="6">
                  <dgm:shape xmlns:r="http://schemas.openxmlformats.org/officeDocument/2006/relationships" type="wedgeRectCallout" r:blip="">
                    <dgm:adjLst>
                      <dgm:adj idx="1" val="0"/>
                      <dgm:adj idx="2" val="0"/>
                    </dgm:adjLst>
                  </dgm:shape>
                </dgm:if>
                <dgm:else name="Name25">
                  <dgm:choose name="Name26">
                    <dgm:if name="Name27" func="var" arg="dir" op="equ" val="norm">
                      <dgm:shape xmlns:r="http://schemas.openxmlformats.org/officeDocument/2006/relationships" type="wedgeRectCallout" r:blip="">
                        <dgm:adjLst>
                          <dgm:adj idx="1" val="0.625"/>
                          <dgm:adj idx="2" val="0.2083"/>
                        </dgm:adjLst>
                      </dgm:shape>
                    </dgm:if>
                    <dgm:else name="Name28">
                      <dgm:shape xmlns:r="http://schemas.openxmlformats.org/officeDocument/2006/relationships" type="wedgeRectCallout" r:blip="">
                        <dgm:adjLst>
                          <dgm:adj idx="1" val="-0.625"/>
                          <dgm:adj idx="2" val="0.2083"/>
                        </dgm:adjLst>
                      </dgm:shape>
                    </dgm:else>
                  </dgm:choose>
                </dgm:else>
              </dgm:choose>
            </dgm:else>
          </dgm:choose>
          <dgm:presOf axis="des" ptType="node"/>
        </dgm:layoutNode>
      </dgm:forEach>
    </dgm:forEach>
    <dgm:forEach name="Name29" axis="ch" ptType="node" st="7" cnt="1">
      <dgm:layoutNode name="ChildAccent7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7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7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4" axis="ch" ptType="node" st="6" cnt="1">
      <dgm:layoutNode name="Child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Child6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3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6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39" axis="ch" ptType="node" st="5" cnt="1">
      <dgm:layoutNode name="Child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  <dgm:layoutNode name="Child5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5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4" axis="ch" ptType="node" st="4" cnt="1">
      <dgm:layoutNode name="ChildAccent4">
        <dgm:alg type="sp"/>
        <dgm:shape xmlns:r="http://schemas.openxmlformats.org/officeDocument/2006/relationships" r:blip="">
          <dgm:adjLst/>
        </dgm:shape>
        <dgm:presOf/>
        <dgm:constrLst/>
        <dgm:forEach name="Name45" ref="accent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4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4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49" axis="ch" ptType="node" st="3" cnt="1">
      <dgm:layoutNode name="ChildAccent3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Child3" styleLbl="revTx">
        <dgm:varLst>
          <dgm:chMax val="0"/>
          <dgm:chPref val="0"/>
          <dgm:bulletEnabled val="1"/>
        </dgm:varLst>
        <dgm:choose name="Name51">
          <dgm:if name="Name5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3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4" axis="ch" ptType="node" st="2" cnt="1">
      <dgm:layoutNode name="ChildAccent2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  <dgm:layoutNode name="Child2" styleLbl="revTx">
        <dgm:varLst>
          <dgm:chMax val="0"/>
          <dgm:chPref val="0"/>
          <dgm:bulletEnabled val="1"/>
        </dgm:varLst>
        <dgm:choose name="Name56">
          <dgm:if name="Name57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58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2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  <dgm:forEach name="Name59" axis="ch" ptType="node" cnt="1">
      <dgm:layoutNode name="ChildAccent1">
        <dgm:alg type="sp"/>
        <dgm:shape xmlns:r="http://schemas.openxmlformats.org/officeDocument/2006/relationships" r:blip="">
          <dgm:adjLst/>
        </dgm:shape>
        <dgm:presOf/>
        <dgm:constrLst/>
        <dgm:forEach name="Name60" ref="accentRepeat"/>
      </dgm:layoutNode>
      <dgm:layoutNode name="Child1" styleLbl="revTx">
        <dgm:varLst>
          <dgm:chMax val="0"/>
          <dgm:chPref val="0"/>
          <dgm:bulletEnabled val="1"/>
        </dgm:varLst>
        <dgm:choose name="Name61">
          <dgm:if name="Name62" func="var" arg="dir" op="equ" val="norm">
            <dgm:alg type="tx">
              <dgm:param type="parTxLTRAlign" val="r"/>
              <dgm:param type="shpTxLTRAlignCh" val="r"/>
              <dgm:param type="txAnchorVert" val="t"/>
            </dgm:alg>
          </dgm:if>
          <dgm:else name="Name63">
            <dgm:alg type="tx">
              <dgm:param type="parTxLTRAlign" val="l"/>
              <dgm:param type="shpTxLTRAlignCh" val="l"/>
              <dgm:param type="txAnchorVert" val="t"/>
            </dgm:alg>
          </dgm:else>
        </dgm:choose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  <dgm:layoutNode name="Parent1" styleLbl="node1">
        <dgm:varLst>
          <dgm:chMax val="2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25"/>
          <dgm:constr type="rMarg" refType="primFontSz" fact="0.25"/>
          <dgm:constr type="tMarg" refType="primFontSz" fact="0.25"/>
          <dgm:constr type="bMarg" refType="primFontSz" fact="0.2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перемещения страницы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 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8E6B664-E9A3-40ED-AED3-481A7F32B24A}" type="slidenum">
              <a:rPr b="0" lang="ru-RU" sz="1400" spc="-1" strike="noStrike">
                <a:latin typeface="Times New Roman"/>
              </a:rPr>
              <a:t>1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3C0DBC1-7646-44B4-9730-798F28A1FC1C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E3989B1-FCC8-4BE7-AB8F-AA218093F807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6AF2B95-5091-4895-8776-EDDDF8BA2465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09D01AA-18BE-4053-9A33-E4751470DEBB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D28B157-252B-4874-B673-884A6775211C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75E6A4B-F68E-43C9-A9C5-C55578D4DE38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83E2276-7A7F-47C2-BD79-4E1233304310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C7AA9E6-F2F1-4661-B937-1D6625A88DA2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0BB180C-FD4F-4DA3-A435-532ACF50A50D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  <a:scene3d>
            <a:camera prst="orthographicFront"/>
            <a:lightRig dir="t" rig="flat"/>
          </a:scene3d>
          <a:sp3d prstMaterial="dkEdge">
            <a:bevelT w="8200" h="38100"/>
          </a:sp3d>
        </p:spPr>
        <p:style>
          <a:lnRef idx="0"/>
          <a:fillRef idx="0"/>
          <a:effectRef idx="1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395B88D-4326-47B2-ADEB-54CEC37DE9F1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717F537-471E-49D2-BA57-F1AD0E9E4AC1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1142BBA-AC95-4653-BED3-D0E2D6DF9DB3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CDE373C-0D61-46BD-9CD7-8C83DD4C2B58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085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ru-RU" sz="20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505497D-0F62-448F-A3B1-50B409C23A17}" type="slidenum">
              <a:rPr b="0" lang="ru-RU" sz="1200" spc="-1" strike="noStrike">
                <a:solidFill>
                  <a:srgbClr val="000000"/>
                </a:solidFill>
                <a:latin typeface="+mn-lt"/>
                <a:ea typeface="+mn-ea"/>
              </a:rPr>
              <a:t>&lt;номер&gt;</a:t>
            </a:fld>
            <a:endParaRPr b="0" lang="ru-RU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0" y="0"/>
            <a:ext cx="609480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8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12.jpeg"/><Relationship Id="rId7" Type="http://schemas.openxmlformats.org/officeDocument/2006/relationships/slideLayout" Target="../slideLayouts/slideLayout28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09480" y="755640"/>
            <a:ext cx="10865160" cy="31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75000"/>
              </a:lnSpc>
            </a:pPr>
            <a:r>
              <a:rPr b="0" lang="ru-RU" sz="3600" spc="-1" strike="noStrike" cap="all">
                <a:solidFill>
                  <a:srgbClr val="404040"/>
                </a:solidFill>
                <a:latin typeface="Calibri"/>
                <a:ea typeface="DejaVu Sans"/>
              </a:rPr>
              <a:t>Выпускная квалификационная работа </a:t>
            </a:r>
            <a:br/>
            <a:br/>
            <a:r>
              <a:rPr b="0" lang="ru-RU" sz="2000" spc="-1" strike="noStrike" cap="all">
                <a:solidFill>
                  <a:srgbClr val="404040"/>
                </a:solidFill>
                <a:latin typeface="Calibri"/>
                <a:ea typeface="DejaVu Sans"/>
              </a:rPr>
              <a:t>по курсу</a:t>
            </a:r>
            <a:br/>
            <a:br/>
            <a:r>
              <a:rPr b="0" lang="ru-RU" sz="2000" spc="-1" strike="noStrike" cap="all">
                <a:solidFill>
                  <a:srgbClr val="c79508"/>
                </a:solidFill>
                <a:latin typeface="Calibri"/>
                <a:ea typeface="DejaVu Sans"/>
              </a:rPr>
              <a:t>«Data Science»</a:t>
            </a:r>
            <a:br/>
            <a:br/>
            <a:br/>
            <a:r>
              <a:rPr b="0" lang="ru-RU" sz="2000" spc="-1" strike="noStrike" cap="all">
                <a:solidFill>
                  <a:srgbClr val="404040"/>
                </a:solidFill>
                <a:latin typeface="Calibri"/>
                <a:ea typeface="DejaVu Sans"/>
              </a:rPr>
              <a:t>по теме:</a:t>
            </a:r>
            <a:br/>
            <a:endParaRPr b="0" lang="ru-RU" sz="20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609480" y="3956040"/>
            <a:ext cx="11322360" cy="308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</a:pPr>
            <a:r>
              <a:rPr b="0" lang="ru-RU" sz="2800" spc="-1" strike="noStrike">
                <a:solidFill>
                  <a:srgbClr val="303030"/>
                </a:solidFill>
                <a:latin typeface="Calibri"/>
                <a:ea typeface="DejaVu Sans"/>
              </a:rPr>
              <a:t>Прогнозирование конечных свойств новых материалов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ru-RU" sz="2800" spc="-1" strike="noStrike">
                <a:solidFill>
                  <a:srgbClr val="303030"/>
                </a:solidFill>
                <a:latin typeface="Calibri"/>
                <a:ea typeface="DejaVu Sans"/>
              </a:rPr>
              <a:t>(композиционных материалов)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ru-RU" sz="2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ru-RU" sz="2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ru-RU" sz="2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ru-RU" sz="2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ru-RU" sz="2800" spc="-1" strike="noStrike">
                <a:solidFill>
                  <a:srgbClr val="303030"/>
                </a:solidFill>
                <a:latin typeface="Calibri"/>
                <a:ea typeface="DejaVu Sans"/>
              </a:rPr>
              <a:t>Слушатель: Бережанская И.Ю.</a:t>
            </a:r>
            <a:endParaRPr b="0" lang="ru-RU" sz="2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1987920" y="132480"/>
            <a:ext cx="9371520" cy="12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4000"/>
          </a:bodyPr>
          <a:p>
            <a:pPr algn="ctr">
              <a:lnSpc>
                <a:spcPct val="85000"/>
              </a:lnSpc>
            </a:pPr>
            <a:r>
              <a:rPr b="0" lang="ru-RU" sz="40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Этапы разработки и обучения моделей</a:t>
            </a:r>
            <a:endParaRPr b="0" lang="ru-RU" sz="4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endParaRPr b="0" lang="ru-RU" sz="4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b="0" lang="ru-RU" sz="1800" spc="-1" strike="noStrike" cap="all">
                <a:solidFill>
                  <a:srgbClr val="00778d"/>
                </a:solidFill>
                <a:latin typeface="Times New Roman"/>
                <a:ea typeface="DejaVu Sans"/>
              </a:rPr>
              <a:t>Тестирование моделей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1643040" y="6247440"/>
            <a:ext cx="9371520" cy="4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0" lang="ru-RU" sz="18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Результаты моделей прогноза параметра «Прочность при растяжении, МПа %»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345" name="Рисунок 1" descr=""/>
          <p:cNvPicPr/>
          <p:nvPr/>
        </p:nvPicPr>
        <p:blipFill>
          <a:blip r:embed="rId1"/>
          <a:stretch/>
        </p:blipFill>
        <p:spPr>
          <a:xfrm>
            <a:off x="6329520" y="1603080"/>
            <a:ext cx="4396680" cy="2766240"/>
          </a:xfrm>
          <a:prstGeom prst="rect">
            <a:avLst/>
          </a:prstGeom>
          <a:ln>
            <a:noFill/>
          </a:ln>
        </p:spPr>
      </p:pic>
      <p:pic>
        <p:nvPicPr>
          <p:cNvPr id="346" name="Рисунок 2" descr=""/>
          <p:cNvPicPr/>
          <p:nvPr/>
        </p:nvPicPr>
        <p:blipFill>
          <a:blip r:embed="rId2"/>
          <a:stretch/>
        </p:blipFill>
        <p:spPr>
          <a:xfrm>
            <a:off x="434160" y="1716120"/>
            <a:ext cx="5210280" cy="1446840"/>
          </a:xfrm>
          <a:prstGeom prst="rect">
            <a:avLst/>
          </a:prstGeom>
          <a:ln>
            <a:noFill/>
          </a:ln>
        </p:spPr>
      </p:pic>
      <p:pic>
        <p:nvPicPr>
          <p:cNvPr id="347" name="Рисунок 3" descr=""/>
          <p:cNvPicPr/>
          <p:nvPr/>
        </p:nvPicPr>
        <p:blipFill>
          <a:blip r:embed="rId3"/>
          <a:stretch/>
        </p:blipFill>
        <p:spPr>
          <a:xfrm>
            <a:off x="3610800" y="3359160"/>
            <a:ext cx="2033640" cy="288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987920" y="132480"/>
            <a:ext cx="9371520" cy="12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4000"/>
          </a:bodyPr>
          <a:p>
            <a:pPr algn="ctr">
              <a:lnSpc>
                <a:spcPct val="85000"/>
              </a:lnSpc>
            </a:pPr>
            <a:r>
              <a:rPr b="0" lang="ru-RU" sz="40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Этапы разработки и обучения моделей</a:t>
            </a:r>
            <a:endParaRPr b="0" lang="ru-RU" sz="4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endParaRPr b="0" lang="ru-RU" sz="4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b="0" lang="ru-RU" sz="1800" spc="-1" strike="noStrike" cap="all">
                <a:solidFill>
                  <a:srgbClr val="00778d"/>
                </a:solidFill>
                <a:latin typeface="Times New Roman"/>
                <a:ea typeface="DejaVu Sans"/>
              </a:rPr>
              <a:t>Тестирование моделей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643040" y="6247440"/>
            <a:ext cx="9371520" cy="4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0" lang="ru-RU" sz="18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Результаты модели нейронной сети «Соотношение матрица-наполнитель %»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350" name="Рисунок 5" descr=""/>
          <p:cNvPicPr/>
          <p:nvPr/>
        </p:nvPicPr>
        <p:blipFill>
          <a:blip r:embed="rId1"/>
          <a:stretch/>
        </p:blipFill>
        <p:spPr>
          <a:xfrm>
            <a:off x="5972400" y="1905840"/>
            <a:ext cx="5865120" cy="3805920"/>
          </a:xfrm>
          <a:prstGeom prst="rect">
            <a:avLst/>
          </a:prstGeom>
          <a:ln>
            <a:noFill/>
          </a:ln>
        </p:spPr>
      </p:pic>
      <p:pic>
        <p:nvPicPr>
          <p:cNvPr id="351" name="Рисунок 1" descr=""/>
          <p:cNvPicPr/>
          <p:nvPr/>
        </p:nvPicPr>
        <p:blipFill>
          <a:blip r:embed="rId2"/>
          <a:stretch/>
        </p:blipFill>
        <p:spPr>
          <a:xfrm>
            <a:off x="231840" y="1905840"/>
            <a:ext cx="5454720" cy="384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1584720" y="68400"/>
            <a:ext cx="9371520" cy="12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0" lang="ru-RU" sz="44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Разработка приложения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780200" y="3051000"/>
            <a:ext cx="8980560" cy="13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74320" indent="-273240" algn="just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Разработано приложение с интерфейсом командной строки которое выдает прогноз «Прочность при растяжении, Мпа %» .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1981080" y="380880"/>
            <a:ext cx="937152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0" lang="ru-RU" sz="48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Удалённый репозиторий</a:t>
            </a:r>
            <a:endParaRPr b="0" lang="ru-RU" sz="48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1981080" y="1981080"/>
            <a:ext cx="9585000" cy="353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Страница создана на GitHub</a:t>
            </a:r>
            <a:endParaRPr b="0" lang="ru-RU" sz="24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Адрес страницы: https://github.com/rinabiu/DataScienceVKR</a:t>
            </a:r>
            <a:endParaRPr b="0" lang="ru-RU" sz="2400" spc="-1" strike="noStrike">
              <a:latin typeface="Arial"/>
            </a:endParaRPr>
          </a:p>
          <a:p>
            <a:pPr marL="343080" indent="-34200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В репозитории находятся:</a:t>
            </a:r>
            <a:endParaRPr b="0" lang="ru-RU" sz="2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Wingdings" charset="2"/>
              <a:buChar char=""/>
            </a:pPr>
            <a:r>
              <a:rPr b="0" lang="ru-RU" sz="24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Файл тетрадки Jupyter Notebook</a:t>
            </a:r>
            <a:endParaRPr b="0" lang="ru-RU" sz="2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Wingdings" charset="2"/>
              <a:buChar char=""/>
            </a:pPr>
            <a:r>
              <a:rPr b="0" lang="ru-RU" sz="24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Набор данных, модель</a:t>
            </a:r>
            <a:endParaRPr b="0" lang="ru-RU" sz="2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Wingdings" charset="2"/>
              <a:buChar char=""/>
            </a:pPr>
            <a:r>
              <a:rPr b="0" lang="ru-RU" sz="24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Приложение</a:t>
            </a:r>
            <a:endParaRPr b="0" lang="ru-RU" sz="2400" spc="-1" strike="noStrike">
              <a:latin typeface="Arial"/>
            </a:endParaRPr>
          </a:p>
          <a:p>
            <a:pPr marL="457200" indent="-45612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Wingdings" charset="2"/>
              <a:buChar char=""/>
            </a:pPr>
            <a:r>
              <a:rPr b="0" lang="ru-RU" sz="24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ВКР в тестовом формате           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095880" y="2075760"/>
            <a:ext cx="7335360" cy="18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ru-RU" sz="4400" spc="-1" strike="noStrike" cap="all">
                <a:solidFill>
                  <a:srgbClr val="ffffff"/>
                </a:solidFill>
                <a:latin typeface="Calibri"/>
                <a:ea typeface="DejaVu Sans"/>
              </a:rPr>
              <a:t>Спасибо за внимание</a:t>
            </a:r>
            <a:endParaRPr b="0" lang="ru-RU" sz="4400" spc="-1" strike="noStrike">
              <a:latin typeface="Arial"/>
            </a:endParaRPr>
          </a:p>
        </p:txBody>
      </p:sp>
      <p:pic>
        <p:nvPicPr>
          <p:cNvPr id="357" name="Рисунок 4" descr=""/>
          <p:cNvPicPr/>
          <p:nvPr/>
        </p:nvPicPr>
        <p:blipFill>
          <a:blip r:embed="rId1"/>
          <a:srcRect l="20712" t="0" r="20712" b="0"/>
          <a:stretch/>
        </p:blipFill>
        <p:spPr>
          <a:xfrm>
            <a:off x="0" y="0"/>
            <a:ext cx="609480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1981080" y="380880"/>
            <a:ext cx="9371520" cy="68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0" lang="ru-RU" sz="32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Характеристики анализируемого набора данных</a:t>
            </a:r>
            <a:endParaRPr b="0" lang="ru-RU" sz="32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1981080" y="1987560"/>
            <a:ext cx="9371520" cy="137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Два файла X_bp и X_nup представлены в таблицах Excel и объединены в один</a:t>
            </a:r>
            <a:endParaRPr b="0" lang="ru-RU" sz="2400" spc="-1" strike="noStrike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Объем и характеристики датасета: 1023 строки и 13 колонок</a:t>
            </a:r>
            <a:endParaRPr b="0" lang="ru-RU" sz="2400" spc="-1" strike="noStrike">
              <a:latin typeface="Arial"/>
            </a:endParaRPr>
          </a:p>
        </p:txBody>
      </p:sp>
      <p:pic>
        <p:nvPicPr>
          <p:cNvPr id="316" name="Рисунок 3" descr=""/>
          <p:cNvPicPr/>
          <p:nvPr/>
        </p:nvPicPr>
        <p:blipFill>
          <a:blip r:embed="rId1"/>
          <a:stretch/>
        </p:blipFill>
        <p:spPr>
          <a:xfrm>
            <a:off x="2414160" y="3528720"/>
            <a:ext cx="8064000" cy="255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1981080" y="380880"/>
            <a:ext cx="9371520" cy="74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0" lang="ru-RU" sz="48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Этапы обработки данных</a:t>
            </a:r>
            <a:endParaRPr b="0" lang="ru-RU" sz="48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1981080" y="1981080"/>
            <a:ext cx="898056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Анализ признаков с целью выявления общих зависимостей, а так же проведена визуализация данных</a:t>
            </a:r>
            <a:endParaRPr b="0" lang="ru-RU" sz="2400" spc="-1" strike="noStrike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Удаление дубликатов и выбросов</a:t>
            </a:r>
            <a:endParaRPr b="0" lang="ru-RU" sz="2400" spc="-1" strike="noStrike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Разработка признаков и трансформация существующих</a:t>
            </a:r>
            <a:endParaRPr b="0" lang="ru-RU" sz="2400" spc="-1" strike="noStrike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Нахождение коррелирующих признаков и отбор</a:t>
            </a:r>
            <a:endParaRPr b="0" lang="ru-RU" sz="2400" spc="-1" strike="noStrike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Для прогнозирования «Модуль упругости при растяжении, ГПА» и «Прочность при растяжении» построены регрессионные модели</a:t>
            </a:r>
            <a:endParaRPr b="0" lang="ru-RU" sz="2400" spc="-1" strike="noStrike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Для рекомендации «Соотношение матрица-наполнитель» нейронная сеть</a:t>
            </a: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Рисунок 6" descr=""/>
          <p:cNvPicPr/>
          <p:nvPr/>
        </p:nvPicPr>
        <p:blipFill>
          <a:blip r:embed="rId1"/>
          <a:stretch/>
        </p:blipFill>
        <p:spPr>
          <a:xfrm>
            <a:off x="1286640" y="2041560"/>
            <a:ext cx="5619960" cy="4115880"/>
          </a:xfrm>
          <a:prstGeom prst="rect">
            <a:avLst/>
          </a:prstGeom>
          <a:ln>
            <a:noFill/>
          </a:ln>
        </p:spPr>
      </p:pic>
      <p:pic>
        <p:nvPicPr>
          <p:cNvPr id="320" name="Рисунок 7" descr=""/>
          <p:cNvPicPr/>
          <p:nvPr/>
        </p:nvPicPr>
        <p:blipFill>
          <a:blip r:embed="rId2"/>
          <a:stretch/>
        </p:blipFill>
        <p:spPr>
          <a:xfrm>
            <a:off x="7019640" y="2266200"/>
            <a:ext cx="3997080" cy="366660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2095560" y="1653120"/>
            <a:ext cx="45709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800"/>
              </a:spcBef>
            </a:pPr>
            <a:r>
              <a:rPr b="0" lang="ru-RU" sz="18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Гистограммы распределения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6781680" y="1653120"/>
            <a:ext cx="45709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800"/>
              </a:spcBef>
            </a:pPr>
            <a:r>
              <a:rPr b="0" lang="ru-RU" sz="18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Диаграмма рассеивания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1981080" y="380880"/>
            <a:ext cx="9371520" cy="74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0" lang="ru-RU" sz="48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Этапы обработки данных</a:t>
            </a:r>
            <a:endParaRPr b="0" lang="ru-RU" sz="4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1051560" y="137160"/>
            <a:ext cx="10715760" cy="90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0" lang="ru-RU" sz="48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Разработка и трансформация признаков</a:t>
            </a:r>
            <a:endParaRPr b="0" lang="ru-RU" sz="48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043793625"/>
              </p:ext>
            </p:extLst>
          </p:nvPr>
        </p:nvGraphicFramePr>
        <p:xfrm>
          <a:off x="7374960" y="1600200"/>
          <a:ext cx="3978000" cy="387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25" name="Рисунок 10" descr=""/>
          <p:cNvPicPr/>
          <p:nvPr/>
        </p:nvPicPr>
        <p:blipFill>
          <a:blip r:embed="rId6"/>
          <a:stretch/>
        </p:blipFill>
        <p:spPr>
          <a:xfrm>
            <a:off x="1251000" y="2296080"/>
            <a:ext cx="5529600" cy="333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533960" y="296280"/>
            <a:ext cx="8685720" cy="65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0" lang="ru-RU" sz="48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Этапы обработки данных</a:t>
            </a:r>
            <a:endParaRPr b="0" lang="ru-RU" sz="48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6324120" y="1207440"/>
            <a:ext cx="446832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</a:pPr>
            <a:r>
              <a:rPr b="0" lang="ru-RU" sz="14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Диаграмма рассеивания после трансформации</a:t>
            </a:r>
            <a:endParaRPr b="0" lang="ru-RU" sz="1400" spc="-1" strike="noStrike">
              <a:latin typeface="Arial"/>
            </a:endParaRPr>
          </a:p>
        </p:txBody>
      </p:sp>
      <p:pic>
        <p:nvPicPr>
          <p:cNvPr id="328" name="Рисунок 3" descr=""/>
          <p:cNvPicPr/>
          <p:nvPr/>
        </p:nvPicPr>
        <p:blipFill>
          <a:blip r:embed="rId1"/>
          <a:stretch/>
        </p:blipFill>
        <p:spPr>
          <a:xfrm>
            <a:off x="0" y="1523520"/>
            <a:ext cx="6077520" cy="5333400"/>
          </a:xfrm>
          <a:prstGeom prst="rect">
            <a:avLst/>
          </a:prstGeom>
          <a:ln>
            <a:noFill/>
          </a:ln>
        </p:spPr>
      </p:pic>
      <p:pic>
        <p:nvPicPr>
          <p:cNvPr id="329" name="Рисунок 4" descr=""/>
          <p:cNvPicPr/>
          <p:nvPr/>
        </p:nvPicPr>
        <p:blipFill>
          <a:blip r:embed="rId2"/>
          <a:stretch/>
        </p:blipFill>
        <p:spPr>
          <a:xfrm>
            <a:off x="6324120" y="1620000"/>
            <a:ext cx="4662360" cy="3855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1407960" y="1207440"/>
            <a:ext cx="4468320" cy="315000"/>
          </a:xfrm>
          <a:prstGeom prst="rect">
            <a:avLst/>
          </a:prstGeom>
          <a:noFill/>
          <a:ln>
            <a:noFill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  <a:scene3d>
            <a:camera prst="orthographicFront"/>
            <a:lightRig dir="t" rig="flat"/>
          </a:scene3d>
          <a:sp3d prstMaterial="dkEdge">
            <a:bevelT w="8200" h="38100"/>
          </a:sp3d>
        </p:spPr>
        <p:style>
          <a:lnRef idx="0"/>
          <a:fillRef idx="0"/>
          <a:effectRef idx="1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</a:pPr>
            <a:r>
              <a:rPr b="0" lang="ru-RU" sz="14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Корреляционная карта датасета после трансформации</a:t>
            </a:r>
            <a:endParaRPr b="0" lang="ru-RU" sz="1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981080" y="380880"/>
            <a:ext cx="9371520" cy="71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0" lang="ru-RU" sz="48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Этапы обработки данных</a:t>
            </a:r>
            <a:endParaRPr b="0" lang="ru-RU" sz="48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981080" y="1679400"/>
            <a:ext cx="4570920" cy="8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ru-RU" sz="16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Гистограммы распределения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6781680" y="1679400"/>
            <a:ext cx="4570920" cy="8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ru-RU" sz="16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Переменная «Тотал»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334" name="Рисунок 6" descr=""/>
          <p:cNvPicPr/>
          <p:nvPr/>
        </p:nvPicPr>
        <p:blipFill>
          <a:blip r:embed="rId1"/>
          <a:stretch/>
        </p:blipFill>
        <p:spPr>
          <a:xfrm>
            <a:off x="1981080" y="2554560"/>
            <a:ext cx="4248360" cy="3841200"/>
          </a:xfrm>
          <a:prstGeom prst="rect">
            <a:avLst/>
          </a:prstGeom>
          <a:ln>
            <a:noFill/>
          </a:ln>
        </p:spPr>
      </p:pic>
      <p:pic>
        <p:nvPicPr>
          <p:cNvPr id="335" name="Рисунок 7" descr=""/>
          <p:cNvPicPr/>
          <p:nvPr/>
        </p:nvPicPr>
        <p:blipFill>
          <a:blip r:embed="rId2"/>
          <a:stretch/>
        </p:blipFill>
        <p:spPr>
          <a:xfrm>
            <a:off x="6667560" y="2509920"/>
            <a:ext cx="5131440" cy="158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426320" y="150480"/>
            <a:ext cx="10435680" cy="10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85000"/>
              </a:lnSpc>
            </a:pPr>
            <a:r>
              <a:rPr b="0" lang="ru-RU" sz="48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Этапы разработки и обучения моделей</a:t>
            </a:r>
            <a:endParaRPr b="0" lang="ru-RU" sz="48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981080" y="1981080"/>
            <a:ext cx="8980560" cy="34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Порядок разработки моделей для каждого параметра и для каждого выбранного метода соответствуют следующие этапы</a:t>
            </a:r>
            <a:endParaRPr b="0" lang="ru-RU" sz="2400" spc="-1" strike="noStrike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Разделение на обучающую тестовую выборки (соотношение 70% на 30%)</a:t>
            </a:r>
            <a:endParaRPr b="0" lang="ru-RU" sz="2400" spc="-1" strike="noStrike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Задание сетки гиперпараметров для оптимизации моделей</a:t>
            </a:r>
            <a:endParaRPr b="0" lang="ru-RU" sz="2400" spc="-1" strike="noStrike">
              <a:latin typeface="Arial"/>
            </a:endParaRPr>
          </a:p>
          <a:p>
            <a:pPr marL="274320" indent="-273240">
              <a:lnSpc>
                <a:spcPct val="90000"/>
              </a:lnSpc>
              <a:spcBef>
                <a:spcPts val="1800"/>
              </a:spcBef>
              <a:buClr>
                <a:srgbClr val="404040"/>
              </a:buClr>
              <a:buFont typeface="Arial"/>
              <a:buChar char="▪"/>
            </a:pPr>
            <a:r>
              <a:rPr b="0" lang="ru-RU" sz="2400" spc="-1" strike="noStrike">
                <a:solidFill>
                  <a:srgbClr val="404040"/>
                </a:solidFill>
                <a:latin typeface="Calibri"/>
                <a:ea typeface="DejaVu Sans"/>
              </a:rPr>
              <a:t>Подстановка гиперпараметров в модель и обучение на тренировочных данных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ru-RU" sz="24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987920" y="132480"/>
            <a:ext cx="9371520" cy="12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4000"/>
          </a:bodyPr>
          <a:p>
            <a:pPr algn="ctr">
              <a:lnSpc>
                <a:spcPct val="85000"/>
              </a:lnSpc>
            </a:pPr>
            <a:r>
              <a:rPr b="0" lang="ru-RU" sz="4000" spc="-1" strike="noStrike">
                <a:solidFill>
                  <a:srgbClr val="00778d"/>
                </a:solidFill>
                <a:latin typeface="Times New Roman"/>
                <a:ea typeface="DejaVu Sans"/>
              </a:rPr>
              <a:t>Этапы разработки и обучения моделей</a:t>
            </a:r>
            <a:endParaRPr b="0" lang="ru-RU" sz="4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endParaRPr b="0" lang="ru-RU" sz="4000" spc="-1" strike="noStrike">
              <a:latin typeface="Arial"/>
            </a:endParaRPr>
          </a:p>
          <a:p>
            <a:pPr algn="ctr">
              <a:lnSpc>
                <a:spcPct val="85000"/>
              </a:lnSpc>
            </a:pPr>
            <a:r>
              <a:rPr b="0" lang="ru-RU" sz="1800" spc="-1" strike="noStrike" cap="all">
                <a:solidFill>
                  <a:srgbClr val="00778d"/>
                </a:solidFill>
                <a:latin typeface="Times New Roman"/>
                <a:ea typeface="DejaVu Sans"/>
              </a:rPr>
              <a:t>Тестирование моделей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339" name="Рисунок 6" descr=""/>
          <p:cNvPicPr/>
          <p:nvPr/>
        </p:nvPicPr>
        <p:blipFill>
          <a:blip r:embed="rId1"/>
          <a:stretch/>
        </p:blipFill>
        <p:spPr>
          <a:xfrm>
            <a:off x="6563160" y="1603080"/>
            <a:ext cx="4604760" cy="2925000"/>
          </a:xfrm>
          <a:prstGeom prst="rect">
            <a:avLst/>
          </a:prstGeom>
          <a:ln>
            <a:noFill/>
          </a:ln>
        </p:spPr>
      </p:pic>
      <p:pic>
        <p:nvPicPr>
          <p:cNvPr id="340" name="Рисунок 7" descr=""/>
          <p:cNvPicPr/>
          <p:nvPr/>
        </p:nvPicPr>
        <p:blipFill>
          <a:blip r:embed="rId2"/>
          <a:stretch/>
        </p:blipFill>
        <p:spPr>
          <a:xfrm>
            <a:off x="3826440" y="3508560"/>
            <a:ext cx="1818000" cy="2737800"/>
          </a:xfrm>
          <a:prstGeom prst="rect">
            <a:avLst/>
          </a:prstGeom>
          <a:ln>
            <a:noFill/>
          </a:ln>
        </p:spPr>
      </p:pic>
      <p:pic>
        <p:nvPicPr>
          <p:cNvPr id="341" name="Рисунок 8" descr=""/>
          <p:cNvPicPr/>
          <p:nvPr/>
        </p:nvPicPr>
        <p:blipFill>
          <a:blip r:embed="rId3"/>
          <a:stretch/>
        </p:blipFill>
        <p:spPr>
          <a:xfrm>
            <a:off x="177120" y="1603080"/>
            <a:ext cx="5631120" cy="176508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1643040" y="6247440"/>
            <a:ext cx="9371520" cy="4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85000"/>
              </a:lnSpc>
            </a:pPr>
            <a:r>
              <a:rPr b="0" lang="ru-RU" sz="1800" spc="-1" strike="noStrike">
                <a:solidFill>
                  <a:srgbClr val="404040"/>
                </a:solidFill>
                <a:latin typeface="Times New Roman"/>
                <a:ea typeface="DejaVu Sans"/>
              </a:rPr>
              <a:t>Результаты моделей параметра «модуль упругости при растяжении, гпа %»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E6DFB71-5650-4E53-8134-FCF33ECDD3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D6EEDF-527A-4587-A446-F1DE3EAF9D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30C5B9-1E5F-4356-968E-2FC64955BFF3}">
  <ds:schemaRefs>
    <ds:schemaRef ds:uri="a4f35948-e619-41b3-aa29-22878b09cfd2"/>
    <ds:schemaRef ds:uri="40262f94-9f35-4ac3-9a90-690165a166b7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для бизнеса с рисунком каркаса здания (широкоэкранный формат)</Template>
  <TotalTime>428</TotalTime>
  <Application>Trio_Office/6.2.8.2$Windows_x86 LibreOffice_project/</Application>
  <Words>320</Words>
  <Paragraphs>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2022-04-18T10:39:25Z</dcterms:created>
  <dc:creator>Oksana</dc:creator>
  <dc:description/>
  <dc:language>ru-RU</dc:language>
  <cp:lastModifiedBy/>
  <dcterms:modified xsi:type="dcterms:W3CDTF">2023-04-24T00:17:01Z</dcterms:modified>
  <cp:revision>52</cp:revision>
  <dc:subject/>
  <dc:title>Выпускная квалификационная работа   по курсу  «Data Science»   по теме: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ampaignTags">
    <vt:lpwstr/>
  </property>
  <property fmtid="{D5CDD505-2E9C-101B-9397-08002B2CF9AE}" pid="4" name="ContentTypeId">
    <vt:lpwstr>0x010100AA3F7D94069FF64A86F7DFF56D60E3BE</vt:lpwstr>
  </property>
  <property fmtid="{D5CDD505-2E9C-101B-9397-08002B2CF9AE}" pid="5" name="FeatureTags">
    <vt:lpwstr/>
  </property>
  <property fmtid="{D5CDD505-2E9C-101B-9397-08002B2CF9AE}" pid="6" name="HiddenSlides">
    <vt:i4>0</vt:i4>
  </property>
  <property fmtid="{D5CDD505-2E9C-101B-9397-08002B2CF9AE}" pid="7" name="HyperlinksChanged">
    <vt:bool>0</vt:bool>
  </property>
  <property fmtid="{D5CDD505-2E9C-101B-9397-08002B2CF9AE}" pid="8" name="InternalTags">
    <vt:lpwstr/>
  </property>
  <property fmtid="{D5CDD505-2E9C-101B-9397-08002B2CF9AE}" pid="9" name="LinksUpToDate">
    <vt:bool>0</vt:bool>
  </property>
  <property fmtid="{D5CDD505-2E9C-101B-9397-08002B2CF9AE}" pid="10" name="LocalizationTags">
    <vt:lpwstr/>
  </property>
  <property fmtid="{D5CDD505-2E9C-101B-9397-08002B2CF9AE}" pid="11" name="MMClips">
    <vt:i4>0</vt:i4>
  </property>
  <property fmtid="{D5CDD505-2E9C-101B-9397-08002B2CF9AE}" pid="12" name="Notes">
    <vt:i4>14</vt:i4>
  </property>
  <property fmtid="{D5CDD505-2E9C-101B-9397-08002B2CF9AE}" pid="13" name="PresentationFormat">
    <vt:lpwstr>Широкоэкранный</vt:lpwstr>
  </property>
  <property fmtid="{D5CDD505-2E9C-101B-9397-08002B2CF9AE}" pid="14" name="ScaleCrop">
    <vt:bool>0</vt:bool>
  </property>
  <property fmtid="{D5CDD505-2E9C-101B-9397-08002B2CF9AE}" pid="15" name="ScenarioTags">
    <vt:lpwstr/>
  </property>
  <property fmtid="{D5CDD505-2E9C-101B-9397-08002B2CF9AE}" pid="16" name="ShareDoc">
    <vt:bool>0</vt:bool>
  </property>
  <property fmtid="{D5CDD505-2E9C-101B-9397-08002B2CF9AE}" pid="17" name="Slides">
    <vt:i4>14</vt:i4>
  </property>
</Properties>
</file>